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5" r:id="rId8"/>
    <p:sldId id="264" r:id="rId9"/>
    <p:sldId id="260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KSZR</a:t>
            </a:r>
            <a:r>
              <a:rPr lang="hu-HU" b="1" dirty="0"/>
              <a:t> dologi kiadások 2015-ben</a:t>
            </a:r>
            <a:endParaRPr lang="en-US" b="1" dirty="0"/>
          </a:p>
        </c:rich>
      </c:tx>
      <c:layout>
        <c:manualLayout>
          <c:xMode val="edge"/>
          <c:yMode val="edge"/>
          <c:x val="0.381762319236117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329889014196495E-2"/>
          <c:y val="0.11059320010803207"/>
          <c:w val="0.91667011098580353"/>
          <c:h val="0.50675307331999797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Ft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2672524852129366E-2"/>
                  <c:y val="-5.056010162805850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797846239907919E-2"/>
                  <c:y val="2.182209816428618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099561816999716E-3"/>
                  <c:y val="-3.346167486289927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7772712988494665E-3"/>
                  <c:y val="-7.7525124938804396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Munka1!$A$2:$A$13</c:f>
              <c:strCache>
                <c:ptCount val="12"/>
                <c:pt idx="0">
                  <c:v>Dokumentumbeszerzlés</c:v>
                </c:pt>
                <c:pt idx="1">
                  <c:v>Információszolgáltatás</c:v>
                </c:pt>
                <c:pt idx="2">
                  <c:v>Közösségi szolgáltatás</c:v>
                </c:pt>
                <c:pt idx="3">
                  <c:v>Könyvtárosképzés, továbbképzés</c:v>
                </c:pt>
                <c:pt idx="4">
                  <c:v>Szolgáltatások szakmai anyagköltsége</c:v>
                </c:pt>
                <c:pt idx="5">
                  <c:v>Szolgáltatások infokommunikációs költsége</c:v>
                </c:pt>
                <c:pt idx="6">
                  <c:v>Szolgáltatások szállítási költsége</c:v>
                </c:pt>
                <c:pt idx="7">
                  <c:v>Szolgáltatások egyéb kiadásai</c:v>
                </c:pt>
                <c:pt idx="8">
                  <c:v>Szolgáltatások marketing eszközei</c:v>
                </c:pt>
                <c:pt idx="9">
                  <c:v>Szolgáltatások kisértékű tárgyi eszközei</c:v>
                </c:pt>
                <c:pt idx="10">
                  <c:v>Szolgáltatások beruházási, fejlesztési költsége</c:v>
                </c:pt>
                <c:pt idx="11">
                  <c:v>Egyéb, a fenti kategóriákba nem sorolható tétel</c:v>
                </c:pt>
              </c:strCache>
            </c:strRef>
          </c:cat>
          <c:val>
            <c:numRef>
              <c:f>Munka1!$B$2:$B$13</c:f>
              <c:numCache>
                <c:formatCode>_-* #,##0\ _F_t_-;\-* #,##0\ _F_t_-;_-* "-"??\ _F_t_-;_-@_-</c:formatCode>
                <c:ptCount val="12"/>
                <c:pt idx="0">
                  <c:v>61200000</c:v>
                </c:pt>
                <c:pt idx="1">
                  <c:v>4480000</c:v>
                </c:pt>
                <c:pt idx="2">
                  <c:v>22205000</c:v>
                </c:pt>
                <c:pt idx="3">
                  <c:v>300000</c:v>
                </c:pt>
                <c:pt idx="4">
                  <c:v>3302686</c:v>
                </c:pt>
                <c:pt idx="5">
                  <c:v>2500000</c:v>
                </c:pt>
                <c:pt idx="6">
                  <c:v>4650000</c:v>
                </c:pt>
                <c:pt idx="7">
                  <c:v>7648000</c:v>
                </c:pt>
                <c:pt idx="8">
                  <c:v>1137390</c:v>
                </c:pt>
                <c:pt idx="9">
                  <c:v>26467150</c:v>
                </c:pt>
                <c:pt idx="10">
                  <c:v>7253000</c:v>
                </c:pt>
                <c:pt idx="11">
                  <c:v>2677728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010279965004377E-2"/>
          <c:y val="0.78726946091569294"/>
          <c:w val="0.87942366579177611"/>
          <c:h val="0.20061850023076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3A899-CE3D-436E-82C8-B21ED3FCA92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8A7E776-1CDD-4CF4-97E5-5D90473F5B76}">
      <dgm:prSet phldrT="[Szöveg]" custT="1"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1800" dirty="0" smtClean="0">
              <a:solidFill>
                <a:schemeClr val="bg1"/>
              </a:solidFill>
            </a:rPr>
            <a:t>Igazgató</a:t>
          </a:r>
          <a:endParaRPr lang="hu-HU" sz="1800" dirty="0">
            <a:solidFill>
              <a:schemeClr val="bg1"/>
            </a:solidFill>
          </a:endParaRPr>
        </a:p>
      </dgm:t>
    </dgm:pt>
    <dgm:pt modelId="{3FC2C535-E427-4050-B876-326E2732E9EA}" type="parTrans" cxnId="{717487C1-5B80-48BF-940E-413205190828}">
      <dgm:prSet/>
      <dgm:spPr/>
      <dgm:t>
        <a:bodyPr/>
        <a:lstStyle/>
        <a:p>
          <a:endParaRPr lang="hu-HU"/>
        </a:p>
      </dgm:t>
    </dgm:pt>
    <dgm:pt modelId="{6CE3E900-7583-463F-A8A7-1B285E20CC48}" type="sibTrans" cxnId="{717487C1-5B80-48BF-940E-413205190828}">
      <dgm:prSet/>
      <dgm:spPr/>
      <dgm:t>
        <a:bodyPr/>
        <a:lstStyle/>
        <a:p>
          <a:endParaRPr lang="hu-HU"/>
        </a:p>
      </dgm:t>
    </dgm:pt>
    <dgm:pt modelId="{6E084DBB-0A67-40EA-B134-02DA1F9B179B}">
      <dgm:prSet phldrT="[Szöveg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u-HU" sz="1200" dirty="0" smtClean="0">
              <a:solidFill>
                <a:schemeClr val="bg1"/>
              </a:solidFill>
            </a:rPr>
            <a:t>Igazgatóhelyettes</a:t>
          </a:r>
          <a:endParaRPr lang="hu-HU" sz="1200" dirty="0">
            <a:solidFill>
              <a:schemeClr val="bg1"/>
            </a:solidFill>
          </a:endParaRPr>
        </a:p>
      </dgm:t>
    </dgm:pt>
    <dgm:pt modelId="{633F7927-CEC9-491B-9904-54B4B792B60D}" type="parTrans" cxnId="{E2F62D09-7638-4C77-96CE-6EF74B0BA0F4}">
      <dgm:prSet/>
      <dgm:spPr/>
      <dgm:t>
        <a:bodyPr/>
        <a:lstStyle/>
        <a:p>
          <a:endParaRPr lang="hu-HU"/>
        </a:p>
      </dgm:t>
    </dgm:pt>
    <dgm:pt modelId="{315B6A20-EEB6-4B2B-B682-DA249D6D7EC9}" type="sibTrans" cxnId="{E2F62D09-7638-4C77-96CE-6EF74B0BA0F4}">
      <dgm:prSet/>
      <dgm:spPr/>
      <dgm:t>
        <a:bodyPr/>
        <a:lstStyle/>
        <a:p>
          <a:endParaRPr lang="hu-HU"/>
        </a:p>
      </dgm:t>
    </dgm:pt>
    <dgm:pt modelId="{F4F43DFC-A8FA-4E0A-B9CE-C2232A2DA3BC}">
      <dgm:prSet phldrT="[Szöveg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u-HU" sz="1200" dirty="0" smtClean="0">
              <a:solidFill>
                <a:schemeClr val="bg1"/>
              </a:solidFill>
            </a:rPr>
            <a:t>Igazgatóhelyettes</a:t>
          </a:r>
          <a:endParaRPr lang="hu-HU" sz="1200" dirty="0">
            <a:solidFill>
              <a:schemeClr val="bg1"/>
            </a:solidFill>
          </a:endParaRPr>
        </a:p>
      </dgm:t>
    </dgm:pt>
    <dgm:pt modelId="{AB6FE898-DCD5-4097-ADC8-34EFBAC02744}" type="parTrans" cxnId="{C895CB05-126F-4D3B-849F-54CB69B6DDCA}">
      <dgm:prSet/>
      <dgm:spPr/>
      <dgm:t>
        <a:bodyPr/>
        <a:lstStyle/>
        <a:p>
          <a:endParaRPr lang="hu-HU"/>
        </a:p>
      </dgm:t>
    </dgm:pt>
    <dgm:pt modelId="{888C8FA3-E6F5-4353-910F-429AF3002126}" type="sibTrans" cxnId="{C895CB05-126F-4D3B-849F-54CB69B6DDCA}">
      <dgm:prSet/>
      <dgm:spPr/>
      <dgm:t>
        <a:bodyPr/>
        <a:lstStyle/>
        <a:p>
          <a:endParaRPr lang="hu-HU"/>
        </a:p>
      </dgm:t>
    </dgm:pt>
    <dgm:pt modelId="{45BA447B-B655-47C2-8593-63D2E361FA66}">
      <dgm:prSet phldrT="[Szöveg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sz="1200" dirty="0" smtClean="0"/>
            <a:t>Olvasószolgálat</a:t>
          </a:r>
        </a:p>
        <a:p>
          <a:r>
            <a:rPr lang="hu-HU" sz="1200" dirty="0" smtClean="0"/>
            <a:t>(csoportvezető)</a:t>
          </a:r>
          <a:endParaRPr lang="hu-HU" sz="1200" dirty="0"/>
        </a:p>
      </dgm:t>
    </dgm:pt>
    <dgm:pt modelId="{A2A099B7-4048-4E74-A209-639CD2B020EA}" type="parTrans" cxnId="{95D30F42-A3C9-489E-AD34-0B031169267C}">
      <dgm:prSet/>
      <dgm:spPr/>
      <dgm:t>
        <a:bodyPr/>
        <a:lstStyle/>
        <a:p>
          <a:endParaRPr lang="hu-HU"/>
        </a:p>
      </dgm:t>
    </dgm:pt>
    <dgm:pt modelId="{78AB363A-9072-4717-9AE1-18FA5B93CAB3}" type="sibTrans" cxnId="{95D30F42-A3C9-489E-AD34-0B031169267C}">
      <dgm:prSet/>
      <dgm:spPr/>
      <dgm:t>
        <a:bodyPr/>
        <a:lstStyle/>
        <a:p>
          <a:endParaRPr lang="hu-HU"/>
        </a:p>
      </dgm:t>
    </dgm:pt>
    <dgm:pt modelId="{F6A085FD-4090-4DBC-BFDE-E27D83C343EF}">
      <dgm:prSet phldrT="[Szöveg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hu-HU" sz="1200" dirty="0" smtClean="0"/>
            <a:t>Informatika, intézmény</a:t>
          </a:r>
          <a:r>
            <a:rPr lang="hu-HU" sz="800" dirty="0" smtClean="0"/>
            <a:t> </a:t>
          </a:r>
          <a:r>
            <a:rPr lang="hu-HU" sz="1200" dirty="0" smtClean="0"/>
            <a:t>üzemeltetés</a:t>
          </a:r>
          <a:endParaRPr lang="hu-HU" sz="1200" dirty="0"/>
        </a:p>
      </dgm:t>
    </dgm:pt>
    <dgm:pt modelId="{8EFD518B-3136-4592-BA45-0E3FC4C608BF}" type="parTrans" cxnId="{33A680A8-D3FB-41B1-8A8B-12AF4F102097}">
      <dgm:prSet/>
      <dgm:spPr/>
      <dgm:t>
        <a:bodyPr/>
        <a:lstStyle/>
        <a:p>
          <a:endParaRPr lang="hu-HU"/>
        </a:p>
      </dgm:t>
    </dgm:pt>
    <dgm:pt modelId="{28FB4B0C-4B0E-4A6E-863E-A7AA90D38FFC}" type="sibTrans" cxnId="{33A680A8-D3FB-41B1-8A8B-12AF4F102097}">
      <dgm:prSet/>
      <dgm:spPr/>
      <dgm:t>
        <a:bodyPr/>
        <a:lstStyle/>
        <a:p>
          <a:endParaRPr lang="hu-HU"/>
        </a:p>
      </dgm:t>
    </dgm:pt>
    <dgm:pt modelId="{1D28E513-C76C-4F7F-8B86-BFF87B7839A7}">
      <dgm:prSet phldrT="[Szöveg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hu-HU" sz="1200" dirty="0" smtClean="0"/>
            <a:t>Gyűjtemény-szervezés</a:t>
          </a:r>
          <a:endParaRPr lang="hu-HU" sz="1200" dirty="0"/>
        </a:p>
      </dgm:t>
    </dgm:pt>
    <dgm:pt modelId="{0F5CA6E1-2DFA-449F-AE6E-7F63B63C019B}" type="parTrans" cxnId="{047CEBAF-02AF-4923-8786-62C83F4D1FAA}">
      <dgm:prSet/>
      <dgm:spPr/>
      <dgm:t>
        <a:bodyPr/>
        <a:lstStyle/>
        <a:p>
          <a:endParaRPr lang="hu-HU"/>
        </a:p>
      </dgm:t>
    </dgm:pt>
    <dgm:pt modelId="{F737564A-E460-440E-9058-4875144A24CF}" type="sibTrans" cxnId="{047CEBAF-02AF-4923-8786-62C83F4D1FAA}">
      <dgm:prSet/>
      <dgm:spPr/>
      <dgm:t>
        <a:bodyPr/>
        <a:lstStyle/>
        <a:p>
          <a:endParaRPr lang="hu-HU"/>
        </a:p>
      </dgm:t>
    </dgm:pt>
    <dgm:pt modelId="{51213B7A-E9BE-4124-ACF0-A6BF8B6B2EF9}">
      <dgm:prSet phldrT="[Szöveg]" custT="1"/>
      <dgm:spPr>
        <a:solidFill>
          <a:srgbClr val="E6690C"/>
        </a:solidFill>
      </dgm:spPr>
      <dgm:t>
        <a:bodyPr/>
        <a:lstStyle/>
        <a:p>
          <a:r>
            <a:rPr lang="hu-HU" sz="1200" dirty="0" smtClean="0"/>
            <a:t>Megyei könyvtárellátási csoport</a:t>
          </a:r>
        </a:p>
        <a:p>
          <a:r>
            <a:rPr lang="hu-HU" sz="1200" dirty="0" smtClean="0"/>
            <a:t>(csoportvezető)</a:t>
          </a:r>
          <a:endParaRPr lang="hu-HU" sz="1200" dirty="0"/>
        </a:p>
      </dgm:t>
    </dgm:pt>
    <dgm:pt modelId="{6F728E90-AC16-4F6F-B0FE-296439E0DCA2}" type="parTrans" cxnId="{6D9D149B-0B33-4157-B022-0ED815A3057E}">
      <dgm:prSet/>
      <dgm:spPr/>
      <dgm:t>
        <a:bodyPr/>
        <a:lstStyle/>
        <a:p>
          <a:endParaRPr lang="hu-HU"/>
        </a:p>
      </dgm:t>
    </dgm:pt>
    <dgm:pt modelId="{F8916AF5-55A4-4CF3-8542-74274232A6A1}" type="sibTrans" cxnId="{6D9D149B-0B33-4157-B022-0ED815A3057E}">
      <dgm:prSet/>
      <dgm:spPr/>
      <dgm:t>
        <a:bodyPr/>
        <a:lstStyle/>
        <a:p>
          <a:endParaRPr lang="hu-HU"/>
        </a:p>
      </dgm:t>
    </dgm:pt>
    <dgm:pt modelId="{78CD44BB-661B-4996-A75B-8D7ED5F4424D}">
      <dgm:prSet phldrT="[Szöveg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u-HU" sz="1200" dirty="0" smtClean="0"/>
            <a:t>Kötészet</a:t>
          </a:r>
          <a:r>
            <a:rPr lang="hu-HU" sz="800" dirty="0" smtClean="0"/>
            <a:t>, </a:t>
          </a:r>
          <a:r>
            <a:rPr lang="hu-HU" sz="1200" dirty="0" smtClean="0"/>
            <a:t>restaurálás</a:t>
          </a:r>
          <a:endParaRPr lang="hu-HU" sz="1200" dirty="0"/>
        </a:p>
      </dgm:t>
    </dgm:pt>
    <dgm:pt modelId="{ED90CBA0-283E-457E-9DC0-E30E422F499F}" type="parTrans" cxnId="{D476C671-921C-4ECF-A61D-6355F32C9BA9}">
      <dgm:prSet/>
      <dgm:spPr/>
      <dgm:t>
        <a:bodyPr/>
        <a:lstStyle/>
        <a:p>
          <a:endParaRPr lang="hu-HU"/>
        </a:p>
      </dgm:t>
    </dgm:pt>
    <dgm:pt modelId="{A5F4CE7C-6B75-49A5-AB83-1413B9FC495E}" type="sibTrans" cxnId="{D476C671-921C-4ECF-A61D-6355F32C9BA9}">
      <dgm:prSet/>
      <dgm:spPr/>
      <dgm:t>
        <a:bodyPr/>
        <a:lstStyle/>
        <a:p>
          <a:endParaRPr lang="hu-HU"/>
        </a:p>
      </dgm:t>
    </dgm:pt>
    <dgm:pt modelId="{FFC9C2E1-7CA7-48C3-A3A4-D63B42692E07}">
      <dgm:prSet phldrT="[Szöveg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u-HU" sz="1200" dirty="0" smtClean="0"/>
            <a:t>Tagkönyvtár (csoportvezető)</a:t>
          </a:r>
          <a:endParaRPr lang="hu-HU" sz="1200" dirty="0"/>
        </a:p>
      </dgm:t>
    </dgm:pt>
    <dgm:pt modelId="{906F4A69-C290-4884-97D0-08B2ED1C1363}" type="parTrans" cxnId="{2136C01C-5AF7-433C-A11B-1B00E0ABA0DB}">
      <dgm:prSet/>
      <dgm:spPr/>
      <dgm:t>
        <a:bodyPr/>
        <a:lstStyle/>
        <a:p>
          <a:endParaRPr lang="hu-HU"/>
        </a:p>
      </dgm:t>
    </dgm:pt>
    <dgm:pt modelId="{BB3FF6C5-6E95-4F63-B579-0279F6C540F7}" type="sibTrans" cxnId="{2136C01C-5AF7-433C-A11B-1B00E0ABA0DB}">
      <dgm:prSet/>
      <dgm:spPr/>
      <dgm:t>
        <a:bodyPr/>
        <a:lstStyle/>
        <a:p>
          <a:endParaRPr lang="hu-HU"/>
        </a:p>
      </dgm:t>
    </dgm:pt>
    <dgm:pt modelId="{3828EC1A-7E5B-416D-9288-8B879AC5D5D1}">
      <dgm:prSet phldrT="[Szöveg]" custT="1"/>
      <dgm:spPr>
        <a:solidFill>
          <a:schemeClr val="accent6"/>
        </a:solidFill>
      </dgm:spPr>
      <dgm:t>
        <a:bodyPr/>
        <a:lstStyle/>
        <a:p>
          <a:r>
            <a:rPr lang="hu-HU" sz="1200" dirty="0" smtClean="0"/>
            <a:t>FGYVK Keszthely</a:t>
          </a:r>
          <a:endParaRPr lang="hu-HU" sz="1200" dirty="0"/>
        </a:p>
      </dgm:t>
    </dgm:pt>
    <dgm:pt modelId="{9759DA84-F51F-4C6F-A80F-5563CB1B4D73}" type="parTrans" cxnId="{0D7BFE88-D449-4F45-985C-96BA68B2872A}">
      <dgm:prSet/>
      <dgm:spPr/>
      <dgm:t>
        <a:bodyPr/>
        <a:lstStyle/>
        <a:p>
          <a:endParaRPr lang="hu-HU"/>
        </a:p>
      </dgm:t>
    </dgm:pt>
    <dgm:pt modelId="{06CB256C-8C06-4F36-BC0E-DD66E8900096}" type="sibTrans" cxnId="{0D7BFE88-D449-4F45-985C-96BA68B2872A}">
      <dgm:prSet/>
      <dgm:spPr/>
      <dgm:t>
        <a:bodyPr/>
        <a:lstStyle/>
        <a:p>
          <a:endParaRPr lang="hu-HU"/>
        </a:p>
      </dgm:t>
    </dgm:pt>
    <dgm:pt modelId="{5765EBC5-311F-478F-B6E6-97DA74D36029}">
      <dgm:prSet phldrT="[Szöveg]" custT="1"/>
      <dgm:spPr>
        <a:solidFill>
          <a:schemeClr val="accent6"/>
        </a:solidFill>
      </dgm:spPr>
      <dgm:t>
        <a:bodyPr/>
        <a:lstStyle/>
        <a:p>
          <a:r>
            <a:rPr lang="hu-HU" sz="1200" dirty="0" smtClean="0"/>
            <a:t>Városi Könyvtár Lenti</a:t>
          </a:r>
          <a:endParaRPr lang="hu-HU" sz="1200" dirty="0"/>
        </a:p>
      </dgm:t>
    </dgm:pt>
    <dgm:pt modelId="{9A0C6296-8621-4E7F-A06E-B1F40CD71316}" type="parTrans" cxnId="{3AA838F0-3976-4198-91F2-190337946419}">
      <dgm:prSet/>
      <dgm:spPr/>
      <dgm:t>
        <a:bodyPr/>
        <a:lstStyle/>
        <a:p>
          <a:endParaRPr lang="hu-HU"/>
        </a:p>
      </dgm:t>
    </dgm:pt>
    <dgm:pt modelId="{2537C685-90FE-4F0C-9E9A-31A36815E6EA}" type="sibTrans" cxnId="{3AA838F0-3976-4198-91F2-190337946419}">
      <dgm:prSet/>
      <dgm:spPr/>
      <dgm:t>
        <a:bodyPr/>
        <a:lstStyle/>
        <a:p>
          <a:endParaRPr lang="hu-HU"/>
        </a:p>
      </dgm:t>
    </dgm:pt>
    <dgm:pt modelId="{022424B8-434E-4C40-A827-8172966C8F3F}">
      <dgm:prSet phldrT="[Szöveg]" custT="1"/>
      <dgm:spPr>
        <a:solidFill>
          <a:schemeClr val="accent6"/>
        </a:solidFill>
      </dgm:spPr>
      <dgm:t>
        <a:bodyPr/>
        <a:lstStyle/>
        <a:p>
          <a:r>
            <a:rPr lang="hu-HU" sz="1200" dirty="0" smtClean="0"/>
            <a:t>HIVK Nagykanizsa</a:t>
          </a:r>
          <a:endParaRPr lang="hu-HU" sz="1200" dirty="0"/>
        </a:p>
      </dgm:t>
    </dgm:pt>
    <dgm:pt modelId="{4548B571-9D39-439C-B2F6-F67C042CCDF2}" type="parTrans" cxnId="{D4A8DB0C-3F8C-4FE8-BF95-071B8200B1CC}">
      <dgm:prSet/>
      <dgm:spPr/>
      <dgm:t>
        <a:bodyPr/>
        <a:lstStyle/>
        <a:p>
          <a:endParaRPr lang="hu-HU"/>
        </a:p>
      </dgm:t>
    </dgm:pt>
    <dgm:pt modelId="{CB9CA049-245F-49B5-99B8-47E98D1F8FDB}" type="sibTrans" cxnId="{D4A8DB0C-3F8C-4FE8-BF95-071B8200B1CC}">
      <dgm:prSet/>
      <dgm:spPr/>
      <dgm:t>
        <a:bodyPr/>
        <a:lstStyle/>
        <a:p>
          <a:endParaRPr lang="hu-HU"/>
        </a:p>
      </dgm:t>
    </dgm:pt>
    <dgm:pt modelId="{44C7E7C3-B8E1-424A-862F-8D384021326D}">
      <dgm:prSet phldrT="[Szöveg]" custT="1"/>
      <dgm:spPr>
        <a:solidFill>
          <a:schemeClr val="accent6"/>
        </a:solidFill>
      </dgm:spPr>
      <dgm:t>
        <a:bodyPr/>
        <a:lstStyle/>
        <a:p>
          <a:r>
            <a:rPr lang="hu-HU" sz="1200" dirty="0" smtClean="0"/>
            <a:t>FMHK, Letenye</a:t>
          </a:r>
          <a:endParaRPr lang="hu-HU" sz="1200" dirty="0"/>
        </a:p>
      </dgm:t>
    </dgm:pt>
    <dgm:pt modelId="{48721DC1-804E-472A-88F2-353C1746F89B}" type="parTrans" cxnId="{A28925B5-1B30-4DA0-95D0-9EAC8F083050}">
      <dgm:prSet/>
      <dgm:spPr/>
      <dgm:t>
        <a:bodyPr/>
        <a:lstStyle/>
        <a:p>
          <a:endParaRPr lang="hu-HU"/>
        </a:p>
      </dgm:t>
    </dgm:pt>
    <dgm:pt modelId="{B8BD5BD4-A5C6-4012-9F27-D7EF21C26D6F}" type="sibTrans" cxnId="{A28925B5-1B30-4DA0-95D0-9EAC8F083050}">
      <dgm:prSet/>
      <dgm:spPr/>
      <dgm:t>
        <a:bodyPr/>
        <a:lstStyle/>
        <a:p>
          <a:endParaRPr lang="hu-HU"/>
        </a:p>
      </dgm:t>
    </dgm:pt>
    <dgm:pt modelId="{50A9A36A-8F74-4E5E-BB89-41545A49D544}">
      <dgm:prSet phldrT="[Szöveg]" custT="1"/>
      <dgm:spPr>
        <a:solidFill>
          <a:schemeClr val="tx1"/>
        </a:solidFill>
      </dgm:spPr>
      <dgm:t>
        <a:bodyPr/>
        <a:lstStyle/>
        <a:p>
          <a:r>
            <a:rPr lang="hu-HU" sz="1200" dirty="0" smtClean="0">
              <a:solidFill>
                <a:schemeClr val="bg1"/>
              </a:solidFill>
            </a:rPr>
            <a:t>Megállapodások</a:t>
          </a:r>
          <a:endParaRPr lang="hu-HU" sz="1200" dirty="0">
            <a:solidFill>
              <a:schemeClr val="bg1"/>
            </a:solidFill>
          </a:endParaRPr>
        </a:p>
      </dgm:t>
    </dgm:pt>
    <dgm:pt modelId="{EEC6768D-4952-4FB8-8670-E8D03B98A319}" type="parTrans" cxnId="{E1E1C5B0-D464-453F-99F5-4667E062034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hu-HU"/>
        </a:p>
      </dgm:t>
    </dgm:pt>
    <dgm:pt modelId="{BFBDABF2-C27F-4CCC-ADA7-5A35F01A5814}" type="sibTrans" cxnId="{E1E1C5B0-D464-453F-99F5-4667E062034A}">
      <dgm:prSet/>
      <dgm:spPr/>
      <dgm:t>
        <a:bodyPr/>
        <a:lstStyle/>
        <a:p>
          <a:endParaRPr lang="hu-HU"/>
        </a:p>
      </dgm:t>
    </dgm:pt>
    <dgm:pt modelId="{A13A8E0F-E20F-4D5F-BBE8-FFF2064B827F}" type="pres">
      <dgm:prSet presAssocID="{8753A899-CE3D-436E-82C8-B21ED3FCA9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57336D46-D189-49C4-8A63-4CE6B2630C40}" type="pres">
      <dgm:prSet presAssocID="{B8A7E776-1CDD-4CF4-97E5-5D90473F5B76}" presName="hierRoot1" presStyleCnt="0"/>
      <dgm:spPr/>
    </dgm:pt>
    <dgm:pt modelId="{4193CE0D-31F6-4E7E-82F5-639BC7971485}" type="pres">
      <dgm:prSet presAssocID="{B8A7E776-1CDD-4CF4-97E5-5D90473F5B76}" presName="composite" presStyleCnt="0"/>
      <dgm:spPr/>
    </dgm:pt>
    <dgm:pt modelId="{E1BAF225-1CBA-40A0-AA3F-96E3E84598E8}" type="pres">
      <dgm:prSet presAssocID="{B8A7E776-1CDD-4CF4-97E5-5D90473F5B76}" presName="background" presStyleLbl="node0" presStyleIdx="0" presStyleCnt="1"/>
      <dgm:spPr/>
    </dgm:pt>
    <dgm:pt modelId="{41F71C31-6E7A-407B-9304-4E60F7FECDAE}" type="pres">
      <dgm:prSet presAssocID="{B8A7E776-1CDD-4CF4-97E5-5D90473F5B7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8AF1F8C-C094-426E-939D-DD7F01E42563}" type="pres">
      <dgm:prSet presAssocID="{B8A7E776-1CDD-4CF4-97E5-5D90473F5B76}" presName="hierChild2" presStyleCnt="0"/>
      <dgm:spPr/>
    </dgm:pt>
    <dgm:pt modelId="{C6C8906D-8672-48A5-9730-F62DF5491A21}" type="pres">
      <dgm:prSet presAssocID="{6F728E90-AC16-4F6F-B0FE-296439E0DCA2}" presName="Name10" presStyleLbl="parChTrans1D2" presStyleIdx="0" presStyleCnt="4"/>
      <dgm:spPr/>
      <dgm:t>
        <a:bodyPr/>
        <a:lstStyle/>
        <a:p>
          <a:endParaRPr lang="hu-HU"/>
        </a:p>
      </dgm:t>
    </dgm:pt>
    <dgm:pt modelId="{24E7B94D-88B4-4367-BD28-8EDA026B2398}" type="pres">
      <dgm:prSet presAssocID="{51213B7A-E9BE-4124-ACF0-A6BF8B6B2EF9}" presName="hierRoot2" presStyleCnt="0"/>
      <dgm:spPr/>
    </dgm:pt>
    <dgm:pt modelId="{8C55A220-CA2D-4ECF-946A-8FCAE8B0CDFA}" type="pres">
      <dgm:prSet presAssocID="{51213B7A-E9BE-4124-ACF0-A6BF8B6B2EF9}" presName="composite2" presStyleCnt="0"/>
      <dgm:spPr/>
    </dgm:pt>
    <dgm:pt modelId="{B7D9D6BE-F5E1-45F0-BB98-630925CBF383}" type="pres">
      <dgm:prSet presAssocID="{51213B7A-E9BE-4124-ACF0-A6BF8B6B2EF9}" presName="background2" presStyleLbl="node2" presStyleIdx="0" presStyleCnt="4"/>
      <dgm:spPr>
        <a:solidFill>
          <a:schemeClr val="accent4"/>
        </a:solidFill>
      </dgm:spPr>
    </dgm:pt>
    <dgm:pt modelId="{51C1523A-053D-4454-A171-5FB856519A85}" type="pres">
      <dgm:prSet presAssocID="{51213B7A-E9BE-4124-ACF0-A6BF8B6B2EF9}" presName="text2" presStyleLbl="fgAcc2" presStyleIdx="0" presStyleCnt="4" custScaleX="12803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2F951C8-E104-4DEA-A689-17B9EB9CB0CF}" type="pres">
      <dgm:prSet presAssocID="{51213B7A-E9BE-4124-ACF0-A6BF8B6B2EF9}" presName="hierChild3" presStyleCnt="0"/>
      <dgm:spPr/>
    </dgm:pt>
    <dgm:pt modelId="{C3984936-2658-4E88-A0E5-90E38B7574F0}" type="pres">
      <dgm:prSet presAssocID="{EEC6768D-4952-4FB8-8670-E8D03B98A319}" presName="Name17" presStyleLbl="parChTrans1D3" presStyleIdx="0" presStyleCnt="5"/>
      <dgm:spPr/>
      <dgm:t>
        <a:bodyPr/>
        <a:lstStyle/>
        <a:p>
          <a:endParaRPr lang="hu-HU"/>
        </a:p>
      </dgm:t>
    </dgm:pt>
    <dgm:pt modelId="{94B848DA-60FD-4D12-980C-94357AF378F9}" type="pres">
      <dgm:prSet presAssocID="{50A9A36A-8F74-4E5E-BB89-41545A49D544}" presName="hierRoot3" presStyleCnt="0"/>
      <dgm:spPr/>
    </dgm:pt>
    <dgm:pt modelId="{57717F4C-4C47-4D04-AD7C-D7193C56244E}" type="pres">
      <dgm:prSet presAssocID="{50A9A36A-8F74-4E5E-BB89-41545A49D544}" presName="composite3" presStyleCnt="0"/>
      <dgm:spPr/>
    </dgm:pt>
    <dgm:pt modelId="{27E01CA8-F489-4B95-BD76-2133A6118FB8}" type="pres">
      <dgm:prSet presAssocID="{50A9A36A-8F74-4E5E-BB89-41545A49D544}" presName="background3" presStyleLbl="node3" presStyleIdx="0" presStyleCnt="5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329B50EB-815A-42C5-9AA2-C41563FBE1AA}" type="pres">
      <dgm:prSet presAssocID="{50A9A36A-8F74-4E5E-BB89-41545A49D544}" presName="text3" presStyleLbl="fgAcc3" presStyleIdx="0" presStyleCnt="5" custScaleY="63167" custLinFactNeighborX="-1466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9F05BFC-3292-4131-B3A9-97F9D97A9CDC}" type="pres">
      <dgm:prSet presAssocID="{50A9A36A-8F74-4E5E-BB89-41545A49D544}" presName="hierChild4" presStyleCnt="0"/>
      <dgm:spPr/>
    </dgm:pt>
    <dgm:pt modelId="{CFE25846-6D39-4751-9146-36829C751020}" type="pres">
      <dgm:prSet presAssocID="{9759DA84-F51F-4C6F-A80F-5563CB1B4D73}" presName="Name23" presStyleLbl="parChTrans1D4" presStyleIdx="0" presStyleCnt="4"/>
      <dgm:spPr/>
      <dgm:t>
        <a:bodyPr/>
        <a:lstStyle/>
        <a:p>
          <a:endParaRPr lang="hu-HU"/>
        </a:p>
      </dgm:t>
    </dgm:pt>
    <dgm:pt modelId="{7EB5CA96-BE13-42A5-8C23-CAE329EF1DF0}" type="pres">
      <dgm:prSet presAssocID="{3828EC1A-7E5B-416D-9288-8B879AC5D5D1}" presName="hierRoot4" presStyleCnt="0"/>
      <dgm:spPr/>
    </dgm:pt>
    <dgm:pt modelId="{D3BFD06A-4DA0-4AA7-BF9A-12CA4F1C01A8}" type="pres">
      <dgm:prSet presAssocID="{3828EC1A-7E5B-416D-9288-8B879AC5D5D1}" presName="composite4" presStyleCnt="0"/>
      <dgm:spPr/>
    </dgm:pt>
    <dgm:pt modelId="{DFD5B86C-A1A8-4F10-9B26-91D275D23F18}" type="pres">
      <dgm:prSet presAssocID="{3828EC1A-7E5B-416D-9288-8B879AC5D5D1}" presName="background4" presStyleLbl="node4" presStyleIdx="0" presStyleCnt="4"/>
      <dgm:spPr>
        <a:solidFill>
          <a:srgbClr val="92D050"/>
        </a:solidFill>
      </dgm:spPr>
    </dgm:pt>
    <dgm:pt modelId="{D12D1FC6-9621-4147-A6E5-BE21F5D9966B}" type="pres">
      <dgm:prSet presAssocID="{3828EC1A-7E5B-416D-9288-8B879AC5D5D1}" presName="text4" presStyleLbl="fgAcc4" presStyleIdx="0" presStyleCnt="4" custLinFactNeighborX="1222" custLinFactNeighborY="1154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71F325C-A03E-44E7-B625-AA55953D571D}" type="pres">
      <dgm:prSet presAssocID="{3828EC1A-7E5B-416D-9288-8B879AC5D5D1}" presName="hierChild5" presStyleCnt="0"/>
      <dgm:spPr/>
    </dgm:pt>
    <dgm:pt modelId="{F4366B78-5FB5-42D6-BD10-7DB429E6350A}" type="pres">
      <dgm:prSet presAssocID="{9A0C6296-8621-4E7F-A06E-B1F40CD71316}" presName="Name23" presStyleLbl="parChTrans1D4" presStyleIdx="1" presStyleCnt="4"/>
      <dgm:spPr/>
      <dgm:t>
        <a:bodyPr/>
        <a:lstStyle/>
        <a:p>
          <a:endParaRPr lang="hu-HU"/>
        </a:p>
      </dgm:t>
    </dgm:pt>
    <dgm:pt modelId="{87614173-4B43-43D7-8D32-214DE00D0D6F}" type="pres">
      <dgm:prSet presAssocID="{5765EBC5-311F-478F-B6E6-97DA74D36029}" presName="hierRoot4" presStyleCnt="0"/>
      <dgm:spPr/>
    </dgm:pt>
    <dgm:pt modelId="{285BD1D3-49BE-4EE6-8A00-0E34A2E21F2A}" type="pres">
      <dgm:prSet presAssocID="{5765EBC5-311F-478F-B6E6-97DA74D36029}" presName="composite4" presStyleCnt="0"/>
      <dgm:spPr/>
    </dgm:pt>
    <dgm:pt modelId="{96633D8B-1BFB-4751-B1AA-A69E48A062B8}" type="pres">
      <dgm:prSet presAssocID="{5765EBC5-311F-478F-B6E6-97DA74D36029}" presName="background4" presStyleLbl="node4" presStyleIdx="1" presStyleCnt="4"/>
      <dgm:spPr>
        <a:solidFill>
          <a:srgbClr val="92D050"/>
        </a:solidFill>
      </dgm:spPr>
    </dgm:pt>
    <dgm:pt modelId="{672F4221-B7AF-4CA1-8407-08C09195C0FD}" type="pres">
      <dgm:prSet presAssocID="{5765EBC5-311F-478F-B6E6-97DA74D36029}" presName="text4" presStyleLbl="fgAcc4" presStyleIdx="1" presStyleCnt="4" custLinFactNeighborX="1222" custLinFactNeighborY="1154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875388A-A41C-42B6-9FAA-FDAA76171DAB}" type="pres">
      <dgm:prSet presAssocID="{5765EBC5-311F-478F-B6E6-97DA74D36029}" presName="hierChild5" presStyleCnt="0"/>
      <dgm:spPr/>
    </dgm:pt>
    <dgm:pt modelId="{D56D62B7-E283-4A25-8703-BBB3A8F7D5BF}" type="pres">
      <dgm:prSet presAssocID="{4548B571-9D39-439C-B2F6-F67C042CCDF2}" presName="Name23" presStyleLbl="parChTrans1D4" presStyleIdx="2" presStyleCnt="4"/>
      <dgm:spPr/>
      <dgm:t>
        <a:bodyPr/>
        <a:lstStyle/>
        <a:p>
          <a:endParaRPr lang="hu-HU"/>
        </a:p>
      </dgm:t>
    </dgm:pt>
    <dgm:pt modelId="{B2E3D86B-1232-4D71-81E1-EC947EEFB640}" type="pres">
      <dgm:prSet presAssocID="{022424B8-434E-4C40-A827-8172966C8F3F}" presName="hierRoot4" presStyleCnt="0"/>
      <dgm:spPr/>
    </dgm:pt>
    <dgm:pt modelId="{A25F7416-FC9E-476F-920E-698FA48F5D39}" type="pres">
      <dgm:prSet presAssocID="{022424B8-434E-4C40-A827-8172966C8F3F}" presName="composite4" presStyleCnt="0"/>
      <dgm:spPr/>
    </dgm:pt>
    <dgm:pt modelId="{D7D88E02-0564-47C6-98FF-41475007D0C3}" type="pres">
      <dgm:prSet presAssocID="{022424B8-434E-4C40-A827-8172966C8F3F}" presName="background4" presStyleLbl="node4" presStyleIdx="2" presStyleCnt="4"/>
      <dgm:spPr>
        <a:solidFill>
          <a:srgbClr val="92D050"/>
        </a:solidFill>
      </dgm:spPr>
    </dgm:pt>
    <dgm:pt modelId="{D3829669-4C8A-4222-AEB4-0C3564D01A6B}" type="pres">
      <dgm:prSet presAssocID="{022424B8-434E-4C40-A827-8172966C8F3F}" presName="text4" presStyleLbl="fgAcc4" presStyleIdx="2" presStyleCnt="4" custLinFactNeighborX="1222" custLinFactNeighborY="1154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6B9FC64-2F96-47F5-8639-6E9CF081B4FC}" type="pres">
      <dgm:prSet presAssocID="{022424B8-434E-4C40-A827-8172966C8F3F}" presName="hierChild5" presStyleCnt="0"/>
      <dgm:spPr/>
    </dgm:pt>
    <dgm:pt modelId="{A46C772D-B711-46B3-BC94-6D02A85E5E69}" type="pres">
      <dgm:prSet presAssocID="{48721DC1-804E-472A-88F2-353C1746F89B}" presName="Name23" presStyleLbl="parChTrans1D4" presStyleIdx="3" presStyleCnt="4"/>
      <dgm:spPr/>
      <dgm:t>
        <a:bodyPr/>
        <a:lstStyle/>
        <a:p>
          <a:endParaRPr lang="hu-HU"/>
        </a:p>
      </dgm:t>
    </dgm:pt>
    <dgm:pt modelId="{67CD0901-8257-4E8F-96D4-5A51C0758110}" type="pres">
      <dgm:prSet presAssocID="{44C7E7C3-B8E1-424A-862F-8D384021326D}" presName="hierRoot4" presStyleCnt="0"/>
      <dgm:spPr/>
    </dgm:pt>
    <dgm:pt modelId="{DB246C9A-9F58-4C97-B045-F758BF215D73}" type="pres">
      <dgm:prSet presAssocID="{44C7E7C3-B8E1-424A-862F-8D384021326D}" presName="composite4" presStyleCnt="0"/>
      <dgm:spPr/>
    </dgm:pt>
    <dgm:pt modelId="{6F850877-79B1-4F33-95CE-BE43B9BDAB0D}" type="pres">
      <dgm:prSet presAssocID="{44C7E7C3-B8E1-424A-862F-8D384021326D}" presName="background4" presStyleLbl="node4" presStyleIdx="3" presStyleCnt="4"/>
      <dgm:spPr>
        <a:solidFill>
          <a:srgbClr val="92D050"/>
        </a:solidFill>
      </dgm:spPr>
    </dgm:pt>
    <dgm:pt modelId="{06F49D93-3CC1-49E9-835A-927B23286210}" type="pres">
      <dgm:prSet presAssocID="{44C7E7C3-B8E1-424A-862F-8D384021326D}" presName="text4" presStyleLbl="fgAcc4" presStyleIdx="3" presStyleCnt="4" custLinFactNeighborX="8555" custLinFactNeighborY="1154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D364849-38FA-4E22-9DAA-837C9B1C9191}" type="pres">
      <dgm:prSet presAssocID="{44C7E7C3-B8E1-424A-862F-8D384021326D}" presName="hierChild5" presStyleCnt="0"/>
      <dgm:spPr/>
    </dgm:pt>
    <dgm:pt modelId="{5D0F6E95-E5CE-49AC-9867-26759BD54320}" type="pres">
      <dgm:prSet presAssocID="{ED90CBA0-283E-457E-9DC0-E30E422F499F}" presName="Name10" presStyleLbl="parChTrans1D2" presStyleIdx="1" presStyleCnt="4"/>
      <dgm:spPr/>
      <dgm:t>
        <a:bodyPr/>
        <a:lstStyle/>
        <a:p>
          <a:endParaRPr lang="hu-HU"/>
        </a:p>
      </dgm:t>
    </dgm:pt>
    <dgm:pt modelId="{BCFA08D7-FE10-4702-A83C-1F29093C5577}" type="pres">
      <dgm:prSet presAssocID="{78CD44BB-661B-4996-A75B-8D7ED5F4424D}" presName="hierRoot2" presStyleCnt="0"/>
      <dgm:spPr/>
    </dgm:pt>
    <dgm:pt modelId="{1F42EF9B-3EEE-4A14-B3C7-6A8DDC83DDEA}" type="pres">
      <dgm:prSet presAssocID="{78CD44BB-661B-4996-A75B-8D7ED5F4424D}" presName="composite2" presStyleCnt="0"/>
      <dgm:spPr/>
    </dgm:pt>
    <dgm:pt modelId="{E2FEF630-58AD-456C-9AD8-5BC2E3DDF349}" type="pres">
      <dgm:prSet presAssocID="{78CD44BB-661B-4996-A75B-8D7ED5F4424D}" presName="background2" presStyleLbl="node2" presStyleIdx="1" presStyleCnt="4"/>
      <dgm:spPr/>
    </dgm:pt>
    <dgm:pt modelId="{1114BE15-32F6-4903-84FD-5138ADBD8042}" type="pres">
      <dgm:prSet presAssocID="{78CD44BB-661B-4996-A75B-8D7ED5F4424D}" presName="text2" presStyleLbl="fgAcc2" presStyleIdx="1" presStyleCnt="4" custScaleX="93617" custScaleY="56456" custLinFactNeighborX="-110" custLinFactNeighborY="232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5217E35-65F1-4216-A54A-E25BA373E39F}" type="pres">
      <dgm:prSet presAssocID="{78CD44BB-661B-4996-A75B-8D7ED5F4424D}" presName="hierChild3" presStyleCnt="0"/>
      <dgm:spPr/>
    </dgm:pt>
    <dgm:pt modelId="{1B893B38-F69F-4AA5-A40C-143618DC5637}" type="pres">
      <dgm:prSet presAssocID="{633F7927-CEC9-491B-9904-54B4B792B60D}" presName="Name10" presStyleLbl="parChTrans1D2" presStyleIdx="2" presStyleCnt="4"/>
      <dgm:spPr/>
      <dgm:t>
        <a:bodyPr/>
        <a:lstStyle/>
        <a:p>
          <a:endParaRPr lang="hu-HU"/>
        </a:p>
      </dgm:t>
    </dgm:pt>
    <dgm:pt modelId="{AD21AF9B-C586-4C8F-B675-DF5CDDCC2D66}" type="pres">
      <dgm:prSet presAssocID="{6E084DBB-0A67-40EA-B134-02DA1F9B179B}" presName="hierRoot2" presStyleCnt="0"/>
      <dgm:spPr/>
    </dgm:pt>
    <dgm:pt modelId="{60E14F90-3093-4B0A-AEFA-BBBA10A3F19F}" type="pres">
      <dgm:prSet presAssocID="{6E084DBB-0A67-40EA-B134-02DA1F9B179B}" presName="composite2" presStyleCnt="0"/>
      <dgm:spPr/>
    </dgm:pt>
    <dgm:pt modelId="{DF757668-85F5-43A2-9CFE-6905258287D0}" type="pres">
      <dgm:prSet presAssocID="{6E084DBB-0A67-40EA-B134-02DA1F9B179B}" presName="background2" presStyleLbl="node2" presStyleIdx="2" presStyleCnt="4"/>
      <dgm:spPr/>
    </dgm:pt>
    <dgm:pt modelId="{5FEF516F-255B-4494-8C37-C9A0FAA1DCEA}" type="pres">
      <dgm:prSet presAssocID="{6E084DBB-0A67-40EA-B134-02DA1F9B179B}" presName="text2" presStyleLbl="fgAcc2" presStyleIdx="2" presStyleCnt="4" custScaleX="122743" custScaleY="82493" custLinFactNeighborX="1344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F97E844-4DC3-4F7C-9E9A-37FBCBA76B22}" type="pres">
      <dgm:prSet presAssocID="{6E084DBB-0A67-40EA-B134-02DA1F9B179B}" presName="hierChild3" presStyleCnt="0"/>
      <dgm:spPr/>
    </dgm:pt>
    <dgm:pt modelId="{A23ED232-381A-40DA-AAB1-CAF2E840F988}" type="pres">
      <dgm:prSet presAssocID="{A2A099B7-4048-4E74-A209-639CD2B020EA}" presName="Name17" presStyleLbl="parChTrans1D3" presStyleIdx="1" presStyleCnt="5"/>
      <dgm:spPr/>
      <dgm:t>
        <a:bodyPr/>
        <a:lstStyle/>
        <a:p>
          <a:endParaRPr lang="hu-HU"/>
        </a:p>
      </dgm:t>
    </dgm:pt>
    <dgm:pt modelId="{B8EFFD10-0258-44E1-80DB-0F3123A05BE2}" type="pres">
      <dgm:prSet presAssocID="{45BA447B-B655-47C2-8593-63D2E361FA66}" presName="hierRoot3" presStyleCnt="0"/>
      <dgm:spPr/>
    </dgm:pt>
    <dgm:pt modelId="{EC8D77C4-2BA6-46EA-9EAC-7DB2D5E2BD30}" type="pres">
      <dgm:prSet presAssocID="{45BA447B-B655-47C2-8593-63D2E361FA66}" presName="composite3" presStyleCnt="0"/>
      <dgm:spPr/>
    </dgm:pt>
    <dgm:pt modelId="{44C08DB7-42D5-4CF4-9A51-5F12A0F22B00}" type="pres">
      <dgm:prSet presAssocID="{45BA447B-B655-47C2-8593-63D2E361FA66}" presName="background3" presStyleLbl="node3" presStyleIdx="1" presStyleCnt="5"/>
      <dgm:spPr/>
    </dgm:pt>
    <dgm:pt modelId="{269C6036-D561-4180-9386-B147EA6E2539}" type="pres">
      <dgm:prSet presAssocID="{45BA447B-B655-47C2-8593-63D2E361FA66}" presName="text3" presStyleLbl="fgAcc3" presStyleIdx="1" presStyleCnt="5" custScaleX="113397" custLinFactNeighborX="-4206" custLinFactNeighborY="-74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4DCEB53-B306-452B-8364-9CFF75760024}" type="pres">
      <dgm:prSet presAssocID="{45BA447B-B655-47C2-8593-63D2E361FA66}" presName="hierChild4" presStyleCnt="0"/>
      <dgm:spPr/>
    </dgm:pt>
    <dgm:pt modelId="{07E1F384-8EE9-4C6C-9A5F-88B8C478075C}" type="pres">
      <dgm:prSet presAssocID="{8EFD518B-3136-4592-BA45-0E3FC4C608BF}" presName="Name17" presStyleLbl="parChTrans1D3" presStyleIdx="2" presStyleCnt="5"/>
      <dgm:spPr/>
      <dgm:t>
        <a:bodyPr/>
        <a:lstStyle/>
        <a:p>
          <a:endParaRPr lang="hu-HU"/>
        </a:p>
      </dgm:t>
    </dgm:pt>
    <dgm:pt modelId="{34243323-24D2-48E3-94E1-CC3483227CA8}" type="pres">
      <dgm:prSet presAssocID="{F6A085FD-4090-4DBC-BFDE-E27D83C343EF}" presName="hierRoot3" presStyleCnt="0"/>
      <dgm:spPr/>
    </dgm:pt>
    <dgm:pt modelId="{BC88D6FC-FCEC-4724-9BDF-F38EC8F1D80B}" type="pres">
      <dgm:prSet presAssocID="{F6A085FD-4090-4DBC-BFDE-E27D83C343EF}" presName="composite3" presStyleCnt="0"/>
      <dgm:spPr/>
    </dgm:pt>
    <dgm:pt modelId="{92175E30-1218-4539-B283-4B756479A376}" type="pres">
      <dgm:prSet presAssocID="{F6A085FD-4090-4DBC-BFDE-E27D83C343EF}" presName="background3" presStyleLbl="node3" presStyleIdx="2" presStyleCnt="5"/>
      <dgm:spPr/>
    </dgm:pt>
    <dgm:pt modelId="{F8757F17-C07F-4773-8FCA-3457F2DE87F7}" type="pres">
      <dgm:prSet presAssocID="{F6A085FD-4090-4DBC-BFDE-E27D83C343EF}" presName="text3" presStyleLbl="fgAcc3" presStyleIdx="2" presStyleCnt="5" custLinFactNeighborX="-1222" custLinFactNeighborY="-769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6721D98-7E74-426D-8853-B698F3C50C4B}" type="pres">
      <dgm:prSet presAssocID="{F6A085FD-4090-4DBC-BFDE-E27D83C343EF}" presName="hierChild4" presStyleCnt="0"/>
      <dgm:spPr/>
    </dgm:pt>
    <dgm:pt modelId="{7763DBEB-CCBC-4B72-AE61-04A36317855D}" type="pres">
      <dgm:prSet presAssocID="{AB6FE898-DCD5-4097-ADC8-34EFBAC02744}" presName="Name10" presStyleLbl="parChTrans1D2" presStyleIdx="3" presStyleCnt="4"/>
      <dgm:spPr/>
      <dgm:t>
        <a:bodyPr/>
        <a:lstStyle/>
        <a:p>
          <a:endParaRPr lang="hu-HU"/>
        </a:p>
      </dgm:t>
    </dgm:pt>
    <dgm:pt modelId="{51D40AF7-08C3-4043-85AF-E646B6D21FEB}" type="pres">
      <dgm:prSet presAssocID="{F4F43DFC-A8FA-4E0A-B9CE-C2232A2DA3BC}" presName="hierRoot2" presStyleCnt="0"/>
      <dgm:spPr/>
    </dgm:pt>
    <dgm:pt modelId="{18189653-7D04-4B42-B1E0-A3BD1011523E}" type="pres">
      <dgm:prSet presAssocID="{F4F43DFC-A8FA-4E0A-B9CE-C2232A2DA3BC}" presName="composite2" presStyleCnt="0"/>
      <dgm:spPr/>
    </dgm:pt>
    <dgm:pt modelId="{C5E3CC90-D9AB-40B0-A0D9-E79F39A66898}" type="pres">
      <dgm:prSet presAssocID="{F4F43DFC-A8FA-4E0A-B9CE-C2232A2DA3BC}" presName="background2" presStyleLbl="node2" presStyleIdx="3" presStyleCnt="4"/>
      <dgm:spPr/>
    </dgm:pt>
    <dgm:pt modelId="{5301282D-675C-4DC0-8CE2-61DB2230D63E}" type="pres">
      <dgm:prSet presAssocID="{F4F43DFC-A8FA-4E0A-B9CE-C2232A2DA3BC}" presName="text2" presStyleLbl="fgAcc2" presStyleIdx="3" presStyleCnt="4" custScaleX="113502" custScaleY="8690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2B703E-8210-4CCC-8D60-4730BDDDB324}" type="pres">
      <dgm:prSet presAssocID="{F4F43DFC-A8FA-4E0A-B9CE-C2232A2DA3BC}" presName="hierChild3" presStyleCnt="0"/>
      <dgm:spPr/>
    </dgm:pt>
    <dgm:pt modelId="{A63656B4-87AC-4836-9FB2-F0BE8DC3579D}" type="pres">
      <dgm:prSet presAssocID="{0F5CA6E1-2DFA-449F-AE6E-7F63B63C019B}" presName="Name17" presStyleLbl="parChTrans1D3" presStyleIdx="3" presStyleCnt="5"/>
      <dgm:spPr/>
      <dgm:t>
        <a:bodyPr/>
        <a:lstStyle/>
        <a:p>
          <a:endParaRPr lang="hu-HU"/>
        </a:p>
      </dgm:t>
    </dgm:pt>
    <dgm:pt modelId="{0176D443-6AA3-488A-8519-A0F76C665C26}" type="pres">
      <dgm:prSet presAssocID="{1D28E513-C76C-4F7F-8B86-BFF87B7839A7}" presName="hierRoot3" presStyleCnt="0"/>
      <dgm:spPr/>
    </dgm:pt>
    <dgm:pt modelId="{57E7489D-F84E-4F4F-B81E-8A902659E944}" type="pres">
      <dgm:prSet presAssocID="{1D28E513-C76C-4F7F-8B86-BFF87B7839A7}" presName="composite3" presStyleCnt="0"/>
      <dgm:spPr/>
    </dgm:pt>
    <dgm:pt modelId="{47204CF0-6D12-43B5-BCB3-FA858180EFAD}" type="pres">
      <dgm:prSet presAssocID="{1D28E513-C76C-4F7F-8B86-BFF87B7839A7}" presName="background3" presStyleLbl="node3" presStyleIdx="3" presStyleCnt="5"/>
      <dgm:spPr/>
    </dgm:pt>
    <dgm:pt modelId="{965AA8E6-0C32-494F-ABB8-4927DF984AE7}" type="pres">
      <dgm:prSet presAssocID="{1D28E513-C76C-4F7F-8B86-BFF87B7839A7}" presName="text3" presStyleLbl="fgAcc3" presStyleIdx="3" presStyleCnt="5" custLinFactNeighborX="55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BFD102D-F675-4236-8CE8-A0CA3D0A6D21}" type="pres">
      <dgm:prSet presAssocID="{1D28E513-C76C-4F7F-8B86-BFF87B7839A7}" presName="hierChild4" presStyleCnt="0"/>
      <dgm:spPr/>
    </dgm:pt>
    <dgm:pt modelId="{0E08B77D-05CE-4873-9E50-FC67239E5AC2}" type="pres">
      <dgm:prSet presAssocID="{906F4A69-C290-4884-97D0-08B2ED1C1363}" presName="Name17" presStyleLbl="parChTrans1D3" presStyleIdx="4" presStyleCnt="5"/>
      <dgm:spPr/>
      <dgm:t>
        <a:bodyPr/>
        <a:lstStyle/>
        <a:p>
          <a:endParaRPr lang="hu-HU"/>
        </a:p>
      </dgm:t>
    </dgm:pt>
    <dgm:pt modelId="{0BFC6F9D-7337-4336-B09D-AD3BF70C8A20}" type="pres">
      <dgm:prSet presAssocID="{FFC9C2E1-7CA7-48C3-A3A4-D63B42692E07}" presName="hierRoot3" presStyleCnt="0"/>
      <dgm:spPr/>
    </dgm:pt>
    <dgm:pt modelId="{C7B2C3B1-679F-4B0E-A8E2-B0FD5A3EE55D}" type="pres">
      <dgm:prSet presAssocID="{FFC9C2E1-7CA7-48C3-A3A4-D63B42692E07}" presName="composite3" presStyleCnt="0"/>
      <dgm:spPr/>
    </dgm:pt>
    <dgm:pt modelId="{6DD797AA-B6F6-4BB7-BEB1-DC1E61BBF33A}" type="pres">
      <dgm:prSet presAssocID="{FFC9C2E1-7CA7-48C3-A3A4-D63B42692E07}" presName="background3" presStyleLbl="node3" presStyleIdx="4" presStyleCnt="5"/>
      <dgm:spPr/>
    </dgm:pt>
    <dgm:pt modelId="{B45C34C9-E042-41DA-B980-54343C2B949E}" type="pres">
      <dgm:prSet presAssocID="{FFC9C2E1-7CA7-48C3-A3A4-D63B42692E07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DCA5899-7439-45E5-93FE-BED530ED6D8E}" type="pres">
      <dgm:prSet presAssocID="{FFC9C2E1-7CA7-48C3-A3A4-D63B42692E07}" presName="hierChild4" presStyleCnt="0"/>
      <dgm:spPr/>
    </dgm:pt>
  </dgm:ptLst>
  <dgm:cxnLst>
    <dgm:cxn modelId="{53E6CD00-6A0E-4BB2-855B-281424D9AC7E}" type="presOf" srcId="{FFC9C2E1-7CA7-48C3-A3A4-D63B42692E07}" destId="{B45C34C9-E042-41DA-B980-54343C2B949E}" srcOrd="0" destOrd="0" presId="urn:microsoft.com/office/officeart/2005/8/layout/hierarchy1"/>
    <dgm:cxn modelId="{A28925B5-1B30-4DA0-95D0-9EAC8F083050}" srcId="{50A9A36A-8F74-4E5E-BB89-41545A49D544}" destId="{44C7E7C3-B8E1-424A-862F-8D384021326D}" srcOrd="3" destOrd="0" parTransId="{48721DC1-804E-472A-88F2-353C1746F89B}" sibTransId="{B8BD5BD4-A5C6-4012-9F27-D7EF21C26D6F}"/>
    <dgm:cxn modelId="{E1E1C5B0-D464-453F-99F5-4667E062034A}" srcId="{51213B7A-E9BE-4124-ACF0-A6BF8B6B2EF9}" destId="{50A9A36A-8F74-4E5E-BB89-41545A49D544}" srcOrd="0" destOrd="0" parTransId="{EEC6768D-4952-4FB8-8670-E8D03B98A319}" sibTransId="{BFBDABF2-C27F-4CCC-ADA7-5A35F01A5814}"/>
    <dgm:cxn modelId="{11A7757F-739C-4502-86BB-C5F341CA5653}" type="presOf" srcId="{ED90CBA0-283E-457E-9DC0-E30E422F499F}" destId="{5D0F6E95-E5CE-49AC-9867-26759BD54320}" srcOrd="0" destOrd="0" presId="urn:microsoft.com/office/officeart/2005/8/layout/hierarchy1"/>
    <dgm:cxn modelId="{3853D885-BE0A-4692-8E11-47E2B8962E37}" type="presOf" srcId="{F4F43DFC-A8FA-4E0A-B9CE-C2232A2DA3BC}" destId="{5301282D-675C-4DC0-8CE2-61DB2230D63E}" srcOrd="0" destOrd="0" presId="urn:microsoft.com/office/officeart/2005/8/layout/hierarchy1"/>
    <dgm:cxn modelId="{BE92FA9F-F8FD-4A09-9128-21B5CE8B2BCF}" type="presOf" srcId="{6E084DBB-0A67-40EA-B134-02DA1F9B179B}" destId="{5FEF516F-255B-4494-8C37-C9A0FAA1DCEA}" srcOrd="0" destOrd="0" presId="urn:microsoft.com/office/officeart/2005/8/layout/hierarchy1"/>
    <dgm:cxn modelId="{AE8487DF-E9F4-4D1E-8EF0-7FA2C612E807}" type="presOf" srcId="{51213B7A-E9BE-4124-ACF0-A6BF8B6B2EF9}" destId="{51C1523A-053D-4454-A171-5FB856519A85}" srcOrd="0" destOrd="0" presId="urn:microsoft.com/office/officeart/2005/8/layout/hierarchy1"/>
    <dgm:cxn modelId="{6A5076EB-58F5-4000-9E93-2676D243838B}" type="presOf" srcId="{8753A899-CE3D-436E-82C8-B21ED3FCA92A}" destId="{A13A8E0F-E20F-4D5F-BBE8-FFF2064B827F}" srcOrd="0" destOrd="0" presId="urn:microsoft.com/office/officeart/2005/8/layout/hierarchy1"/>
    <dgm:cxn modelId="{B8939ED6-E5D0-49D5-AC8A-5E70A9849D89}" type="presOf" srcId="{48721DC1-804E-472A-88F2-353C1746F89B}" destId="{A46C772D-B711-46B3-BC94-6D02A85E5E69}" srcOrd="0" destOrd="0" presId="urn:microsoft.com/office/officeart/2005/8/layout/hierarchy1"/>
    <dgm:cxn modelId="{70B6AFC8-40DC-4866-9D07-25E896AFFE57}" type="presOf" srcId="{1D28E513-C76C-4F7F-8B86-BFF87B7839A7}" destId="{965AA8E6-0C32-494F-ABB8-4927DF984AE7}" srcOrd="0" destOrd="0" presId="urn:microsoft.com/office/officeart/2005/8/layout/hierarchy1"/>
    <dgm:cxn modelId="{0D7BFE88-D449-4F45-985C-96BA68B2872A}" srcId="{50A9A36A-8F74-4E5E-BB89-41545A49D544}" destId="{3828EC1A-7E5B-416D-9288-8B879AC5D5D1}" srcOrd="0" destOrd="0" parTransId="{9759DA84-F51F-4C6F-A80F-5563CB1B4D73}" sibTransId="{06CB256C-8C06-4F36-BC0E-DD66E8900096}"/>
    <dgm:cxn modelId="{10972CD2-A243-4889-8D62-B1E980955F37}" type="presOf" srcId="{3828EC1A-7E5B-416D-9288-8B879AC5D5D1}" destId="{D12D1FC6-9621-4147-A6E5-BE21F5D9966B}" srcOrd="0" destOrd="0" presId="urn:microsoft.com/office/officeart/2005/8/layout/hierarchy1"/>
    <dgm:cxn modelId="{33A680A8-D3FB-41B1-8A8B-12AF4F102097}" srcId="{6E084DBB-0A67-40EA-B134-02DA1F9B179B}" destId="{F6A085FD-4090-4DBC-BFDE-E27D83C343EF}" srcOrd="1" destOrd="0" parTransId="{8EFD518B-3136-4592-BA45-0E3FC4C608BF}" sibTransId="{28FB4B0C-4B0E-4A6E-863E-A7AA90D38FFC}"/>
    <dgm:cxn modelId="{EE64235A-F0BD-4173-860E-1B936B925EAC}" type="presOf" srcId="{EEC6768D-4952-4FB8-8670-E8D03B98A319}" destId="{C3984936-2658-4E88-A0E5-90E38B7574F0}" srcOrd="0" destOrd="0" presId="urn:microsoft.com/office/officeart/2005/8/layout/hierarchy1"/>
    <dgm:cxn modelId="{2136C01C-5AF7-433C-A11B-1B00E0ABA0DB}" srcId="{F4F43DFC-A8FA-4E0A-B9CE-C2232A2DA3BC}" destId="{FFC9C2E1-7CA7-48C3-A3A4-D63B42692E07}" srcOrd="1" destOrd="0" parTransId="{906F4A69-C290-4884-97D0-08B2ED1C1363}" sibTransId="{BB3FF6C5-6E95-4F63-B579-0279F6C540F7}"/>
    <dgm:cxn modelId="{C895CB05-126F-4D3B-849F-54CB69B6DDCA}" srcId="{B8A7E776-1CDD-4CF4-97E5-5D90473F5B76}" destId="{F4F43DFC-A8FA-4E0A-B9CE-C2232A2DA3BC}" srcOrd="3" destOrd="0" parTransId="{AB6FE898-DCD5-4097-ADC8-34EFBAC02744}" sibTransId="{888C8FA3-E6F5-4353-910F-429AF3002126}"/>
    <dgm:cxn modelId="{E0989C2F-DFCF-4FE8-887A-1B38D1459D60}" type="presOf" srcId="{906F4A69-C290-4884-97D0-08B2ED1C1363}" destId="{0E08B77D-05CE-4873-9E50-FC67239E5AC2}" srcOrd="0" destOrd="0" presId="urn:microsoft.com/office/officeart/2005/8/layout/hierarchy1"/>
    <dgm:cxn modelId="{C32A468B-C99F-4091-ACFC-09DCBE9EBEBB}" type="presOf" srcId="{78CD44BB-661B-4996-A75B-8D7ED5F4424D}" destId="{1114BE15-32F6-4903-84FD-5138ADBD8042}" srcOrd="0" destOrd="0" presId="urn:microsoft.com/office/officeart/2005/8/layout/hierarchy1"/>
    <dgm:cxn modelId="{109DABAB-6FEA-4AC7-9AB0-26AD0415CE8E}" type="presOf" srcId="{8EFD518B-3136-4592-BA45-0E3FC4C608BF}" destId="{07E1F384-8EE9-4C6C-9A5F-88B8C478075C}" srcOrd="0" destOrd="0" presId="urn:microsoft.com/office/officeart/2005/8/layout/hierarchy1"/>
    <dgm:cxn modelId="{3AA838F0-3976-4198-91F2-190337946419}" srcId="{50A9A36A-8F74-4E5E-BB89-41545A49D544}" destId="{5765EBC5-311F-478F-B6E6-97DA74D36029}" srcOrd="1" destOrd="0" parTransId="{9A0C6296-8621-4E7F-A06E-B1F40CD71316}" sibTransId="{2537C685-90FE-4F0C-9E9A-31A36815E6EA}"/>
    <dgm:cxn modelId="{8B897D39-3868-48CC-8C60-FC67609542F2}" type="presOf" srcId="{0F5CA6E1-2DFA-449F-AE6E-7F63B63C019B}" destId="{A63656B4-87AC-4836-9FB2-F0BE8DC3579D}" srcOrd="0" destOrd="0" presId="urn:microsoft.com/office/officeart/2005/8/layout/hierarchy1"/>
    <dgm:cxn modelId="{D4A8DB0C-3F8C-4FE8-BF95-071B8200B1CC}" srcId="{50A9A36A-8F74-4E5E-BB89-41545A49D544}" destId="{022424B8-434E-4C40-A827-8172966C8F3F}" srcOrd="2" destOrd="0" parTransId="{4548B571-9D39-439C-B2F6-F67C042CCDF2}" sibTransId="{CB9CA049-245F-49B5-99B8-47E98D1F8FDB}"/>
    <dgm:cxn modelId="{62177ECD-680D-4009-A422-B4463EF471FA}" type="presOf" srcId="{A2A099B7-4048-4E74-A209-639CD2B020EA}" destId="{A23ED232-381A-40DA-AAB1-CAF2E840F988}" srcOrd="0" destOrd="0" presId="urn:microsoft.com/office/officeart/2005/8/layout/hierarchy1"/>
    <dgm:cxn modelId="{DECC46DB-B51C-4F89-B2F7-9720D3D23ECC}" type="presOf" srcId="{633F7927-CEC9-491B-9904-54B4B792B60D}" destId="{1B893B38-F69F-4AA5-A40C-143618DC5637}" srcOrd="0" destOrd="0" presId="urn:microsoft.com/office/officeart/2005/8/layout/hierarchy1"/>
    <dgm:cxn modelId="{6D9D149B-0B33-4157-B022-0ED815A3057E}" srcId="{B8A7E776-1CDD-4CF4-97E5-5D90473F5B76}" destId="{51213B7A-E9BE-4124-ACF0-A6BF8B6B2EF9}" srcOrd="0" destOrd="0" parTransId="{6F728E90-AC16-4F6F-B0FE-296439E0DCA2}" sibTransId="{F8916AF5-55A4-4CF3-8542-74274232A6A1}"/>
    <dgm:cxn modelId="{015F9CE2-8105-4645-A720-8F24E149C9B3}" type="presOf" srcId="{9759DA84-F51F-4C6F-A80F-5563CB1B4D73}" destId="{CFE25846-6D39-4751-9146-36829C751020}" srcOrd="0" destOrd="0" presId="urn:microsoft.com/office/officeart/2005/8/layout/hierarchy1"/>
    <dgm:cxn modelId="{97BAF740-BBEE-414C-848C-DF76667B0B51}" type="presOf" srcId="{F6A085FD-4090-4DBC-BFDE-E27D83C343EF}" destId="{F8757F17-C07F-4773-8FCA-3457F2DE87F7}" srcOrd="0" destOrd="0" presId="urn:microsoft.com/office/officeart/2005/8/layout/hierarchy1"/>
    <dgm:cxn modelId="{51D7F7D3-E0BA-44E3-B331-5D2B44E460B1}" type="presOf" srcId="{5765EBC5-311F-478F-B6E6-97DA74D36029}" destId="{672F4221-B7AF-4CA1-8407-08C09195C0FD}" srcOrd="0" destOrd="0" presId="urn:microsoft.com/office/officeart/2005/8/layout/hierarchy1"/>
    <dgm:cxn modelId="{905DA53F-E1DE-45C2-90A8-63F9665EF1E8}" type="presOf" srcId="{44C7E7C3-B8E1-424A-862F-8D384021326D}" destId="{06F49D93-3CC1-49E9-835A-927B23286210}" srcOrd="0" destOrd="0" presId="urn:microsoft.com/office/officeart/2005/8/layout/hierarchy1"/>
    <dgm:cxn modelId="{01321048-5C57-4240-A428-C911AB9EAA1E}" type="presOf" srcId="{AB6FE898-DCD5-4097-ADC8-34EFBAC02744}" destId="{7763DBEB-CCBC-4B72-AE61-04A36317855D}" srcOrd="0" destOrd="0" presId="urn:microsoft.com/office/officeart/2005/8/layout/hierarchy1"/>
    <dgm:cxn modelId="{E3B1D7B1-6ED7-4C2F-9ABA-2C098E668B4C}" type="presOf" srcId="{45BA447B-B655-47C2-8593-63D2E361FA66}" destId="{269C6036-D561-4180-9386-B147EA6E2539}" srcOrd="0" destOrd="0" presId="urn:microsoft.com/office/officeart/2005/8/layout/hierarchy1"/>
    <dgm:cxn modelId="{047CEBAF-02AF-4923-8786-62C83F4D1FAA}" srcId="{F4F43DFC-A8FA-4E0A-B9CE-C2232A2DA3BC}" destId="{1D28E513-C76C-4F7F-8B86-BFF87B7839A7}" srcOrd="0" destOrd="0" parTransId="{0F5CA6E1-2DFA-449F-AE6E-7F63B63C019B}" sibTransId="{F737564A-E460-440E-9058-4875144A24CF}"/>
    <dgm:cxn modelId="{D476C671-921C-4ECF-A61D-6355F32C9BA9}" srcId="{B8A7E776-1CDD-4CF4-97E5-5D90473F5B76}" destId="{78CD44BB-661B-4996-A75B-8D7ED5F4424D}" srcOrd="1" destOrd="0" parTransId="{ED90CBA0-283E-457E-9DC0-E30E422F499F}" sibTransId="{A5F4CE7C-6B75-49A5-AB83-1413B9FC495E}"/>
    <dgm:cxn modelId="{717487C1-5B80-48BF-940E-413205190828}" srcId="{8753A899-CE3D-436E-82C8-B21ED3FCA92A}" destId="{B8A7E776-1CDD-4CF4-97E5-5D90473F5B76}" srcOrd="0" destOrd="0" parTransId="{3FC2C535-E427-4050-B876-326E2732E9EA}" sibTransId="{6CE3E900-7583-463F-A8A7-1B285E20CC48}"/>
    <dgm:cxn modelId="{95D30F42-A3C9-489E-AD34-0B031169267C}" srcId="{6E084DBB-0A67-40EA-B134-02DA1F9B179B}" destId="{45BA447B-B655-47C2-8593-63D2E361FA66}" srcOrd="0" destOrd="0" parTransId="{A2A099B7-4048-4E74-A209-639CD2B020EA}" sibTransId="{78AB363A-9072-4717-9AE1-18FA5B93CAB3}"/>
    <dgm:cxn modelId="{E35B1119-881F-464A-8297-4892E22A7E6C}" type="presOf" srcId="{50A9A36A-8F74-4E5E-BB89-41545A49D544}" destId="{329B50EB-815A-42C5-9AA2-C41563FBE1AA}" srcOrd="0" destOrd="0" presId="urn:microsoft.com/office/officeart/2005/8/layout/hierarchy1"/>
    <dgm:cxn modelId="{54D977DC-C3CA-433F-9EA6-7C3AF4DE0F24}" type="presOf" srcId="{B8A7E776-1CDD-4CF4-97E5-5D90473F5B76}" destId="{41F71C31-6E7A-407B-9304-4E60F7FECDAE}" srcOrd="0" destOrd="0" presId="urn:microsoft.com/office/officeart/2005/8/layout/hierarchy1"/>
    <dgm:cxn modelId="{E2F62D09-7638-4C77-96CE-6EF74B0BA0F4}" srcId="{B8A7E776-1CDD-4CF4-97E5-5D90473F5B76}" destId="{6E084DBB-0A67-40EA-B134-02DA1F9B179B}" srcOrd="2" destOrd="0" parTransId="{633F7927-CEC9-491B-9904-54B4B792B60D}" sibTransId="{315B6A20-EEB6-4B2B-B682-DA249D6D7EC9}"/>
    <dgm:cxn modelId="{5E2358E8-50FA-4EB2-A0BE-9171D2E7B041}" type="presOf" srcId="{4548B571-9D39-439C-B2F6-F67C042CCDF2}" destId="{D56D62B7-E283-4A25-8703-BBB3A8F7D5BF}" srcOrd="0" destOrd="0" presId="urn:microsoft.com/office/officeart/2005/8/layout/hierarchy1"/>
    <dgm:cxn modelId="{20C8B4F8-9B91-4A7C-A38B-EB99D248ED0B}" type="presOf" srcId="{9A0C6296-8621-4E7F-A06E-B1F40CD71316}" destId="{F4366B78-5FB5-42D6-BD10-7DB429E6350A}" srcOrd="0" destOrd="0" presId="urn:microsoft.com/office/officeart/2005/8/layout/hierarchy1"/>
    <dgm:cxn modelId="{F18D60B1-2638-4066-91BE-5B81C976AC25}" type="presOf" srcId="{022424B8-434E-4C40-A827-8172966C8F3F}" destId="{D3829669-4C8A-4222-AEB4-0C3564D01A6B}" srcOrd="0" destOrd="0" presId="urn:microsoft.com/office/officeart/2005/8/layout/hierarchy1"/>
    <dgm:cxn modelId="{9E31DA96-B5B4-417A-9C95-32743CC37AAB}" type="presOf" srcId="{6F728E90-AC16-4F6F-B0FE-296439E0DCA2}" destId="{C6C8906D-8672-48A5-9730-F62DF5491A21}" srcOrd="0" destOrd="0" presId="urn:microsoft.com/office/officeart/2005/8/layout/hierarchy1"/>
    <dgm:cxn modelId="{1D1560CA-1938-4F36-8289-5EAB0EC95BFA}" type="presParOf" srcId="{A13A8E0F-E20F-4D5F-BBE8-FFF2064B827F}" destId="{57336D46-D189-49C4-8A63-4CE6B2630C40}" srcOrd="0" destOrd="0" presId="urn:microsoft.com/office/officeart/2005/8/layout/hierarchy1"/>
    <dgm:cxn modelId="{AEAE9F2D-40FD-43DC-B2A1-8792AC7C8622}" type="presParOf" srcId="{57336D46-D189-49C4-8A63-4CE6B2630C40}" destId="{4193CE0D-31F6-4E7E-82F5-639BC7971485}" srcOrd="0" destOrd="0" presId="urn:microsoft.com/office/officeart/2005/8/layout/hierarchy1"/>
    <dgm:cxn modelId="{D6134252-96F5-4347-8C30-F96B6BC09C6D}" type="presParOf" srcId="{4193CE0D-31F6-4E7E-82F5-639BC7971485}" destId="{E1BAF225-1CBA-40A0-AA3F-96E3E84598E8}" srcOrd="0" destOrd="0" presId="urn:microsoft.com/office/officeart/2005/8/layout/hierarchy1"/>
    <dgm:cxn modelId="{7E1E8CAA-7FC5-42B8-A507-69B6139BE5C7}" type="presParOf" srcId="{4193CE0D-31F6-4E7E-82F5-639BC7971485}" destId="{41F71C31-6E7A-407B-9304-4E60F7FECDAE}" srcOrd="1" destOrd="0" presId="urn:microsoft.com/office/officeart/2005/8/layout/hierarchy1"/>
    <dgm:cxn modelId="{8DCF4F08-5150-48EB-8C08-E8E459CF844C}" type="presParOf" srcId="{57336D46-D189-49C4-8A63-4CE6B2630C40}" destId="{08AF1F8C-C094-426E-939D-DD7F01E42563}" srcOrd="1" destOrd="0" presId="urn:microsoft.com/office/officeart/2005/8/layout/hierarchy1"/>
    <dgm:cxn modelId="{41BC5FAD-7DBC-4338-841E-452BA1DB0DDA}" type="presParOf" srcId="{08AF1F8C-C094-426E-939D-DD7F01E42563}" destId="{C6C8906D-8672-48A5-9730-F62DF5491A21}" srcOrd="0" destOrd="0" presId="urn:microsoft.com/office/officeart/2005/8/layout/hierarchy1"/>
    <dgm:cxn modelId="{96D96B65-1713-4CB3-A662-D5D212772EA3}" type="presParOf" srcId="{08AF1F8C-C094-426E-939D-DD7F01E42563}" destId="{24E7B94D-88B4-4367-BD28-8EDA026B2398}" srcOrd="1" destOrd="0" presId="urn:microsoft.com/office/officeart/2005/8/layout/hierarchy1"/>
    <dgm:cxn modelId="{9D5B5C1D-560B-44BE-8975-CA425F4258B8}" type="presParOf" srcId="{24E7B94D-88B4-4367-BD28-8EDA026B2398}" destId="{8C55A220-CA2D-4ECF-946A-8FCAE8B0CDFA}" srcOrd="0" destOrd="0" presId="urn:microsoft.com/office/officeart/2005/8/layout/hierarchy1"/>
    <dgm:cxn modelId="{A389BF7D-3AB4-4658-A56E-552E4F76B36F}" type="presParOf" srcId="{8C55A220-CA2D-4ECF-946A-8FCAE8B0CDFA}" destId="{B7D9D6BE-F5E1-45F0-BB98-630925CBF383}" srcOrd="0" destOrd="0" presId="urn:microsoft.com/office/officeart/2005/8/layout/hierarchy1"/>
    <dgm:cxn modelId="{5B683EE4-5DA5-42C1-8E8F-6034F0B642FE}" type="presParOf" srcId="{8C55A220-CA2D-4ECF-946A-8FCAE8B0CDFA}" destId="{51C1523A-053D-4454-A171-5FB856519A85}" srcOrd="1" destOrd="0" presId="urn:microsoft.com/office/officeart/2005/8/layout/hierarchy1"/>
    <dgm:cxn modelId="{43325CBF-7DB4-4E45-8B25-320B11911EF8}" type="presParOf" srcId="{24E7B94D-88B4-4367-BD28-8EDA026B2398}" destId="{92F951C8-E104-4DEA-A689-17B9EB9CB0CF}" srcOrd="1" destOrd="0" presId="urn:microsoft.com/office/officeart/2005/8/layout/hierarchy1"/>
    <dgm:cxn modelId="{5BD9069F-1DED-4E66-A5B4-1B401750DEB4}" type="presParOf" srcId="{92F951C8-E104-4DEA-A689-17B9EB9CB0CF}" destId="{C3984936-2658-4E88-A0E5-90E38B7574F0}" srcOrd="0" destOrd="0" presId="urn:microsoft.com/office/officeart/2005/8/layout/hierarchy1"/>
    <dgm:cxn modelId="{4E42FD19-4E7C-4387-B94E-9C325E3B4AA0}" type="presParOf" srcId="{92F951C8-E104-4DEA-A689-17B9EB9CB0CF}" destId="{94B848DA-60FD-4D12-980C-94357AF378F9}" srcOrd="1" destOrd="0" presId="urn:microsoft.com/office/officeart/2005/8/layout/hierarchy1"/>
    <dgm:cxn modelId="{22B5B4C8-4F8A-459D-A97A-36D54780409D}" type="presParOf" srcId="{94B848DA-60FD-4D12-980C-94357AF378F9}" destId="{57717F4C-4C47-4D04-AD7C-D7193C56244E}" srcOrd="0" destOrd="0" presId="urn:microsoft.com/office/officeart/2005/8/layout/hierarchy1"/>
    <dgm:cxn modelId="{2225DAA9-BCAB-43B4-B7E0-EBF9DD6B463C}" type="presParOf" srcId="{57717F4C-4C47-4D04-AD7C-D7193C56244E}" destId="{27E01CA8-F489-4B95-BD76-2133A6118FB8}" srcOrd="0" destOrd="0" presId="urn:microsoft.com/office/officeart/2005/8/layout/hierarchy1"/>
    <dgm:cxn modelId="{65C1761A-26CA-46E9-B8E4-BF6083991CC6}" type="presParOf" srcId="{57717F4C-4C47-4D04-AD7C-D7193C56244E}" destId="{329B50EB-815A-42C5-9AA2-C41563FBE1AA}" srcOrd="1" destOrd="0" presId="urn:microsoft.com/office/officeart/2005/8/layout/hierarchy1"/>
    <dgm:cxn modelId="{D3EDEF54-2E68-48C3-B8AD-BF4DC9819372}" type="presParOf" srcId="{94B848DA-60FD-4D12-980C-94357AF378F9}" destId="{79F05BFC-3292-4131-B3A9-97F9D97A9CDC}" srcOrd="1" destOrd="0" presId="urn:microsoft.com/office/officeart/2005/8/layout/hierarchy1"/>
    <dgm:cxn modelId="{27A9A883-7D2A-49AA-8EF2-6AABFDBEDC73}" type="presParOf" srcId="{79F05BFC-3292-4131-B3A9-97F9D97A9CDC}" destId="{CFE25846-6D39-4751-9146-36829C751020}" srcOrd="0" destOrd="0" presId="urn:microsoft.com/office/officeart/2005/8/layout/hierarchy1"/>
    <dgm:cxn modelId="{22B8BA61-F3FE-4C9A-AFE6-766AE6B5D91A}" type="presParOf" srcId="{79F05BFC-3292-4131-B3A9-97F9D97A9CDC}" destId="{7EB5CA96-BE13-42A5-8C23-CAE329EF1DF0}" srcOrd="1" destOrd="0" presId="urn:microsoft.com/office/officeart/2005/8/layout/hierarchy1"/>
    <dgm:cxn modelId="{B92F3B44-028A-4ECA-858C-F2A5C581A07F}" type="presParOf" srcId="{7EB5CA96-BE13-42A5-8C23-CAE329EF1DF0}" destId="{D3BFD06A-4DA0-4AA7-BF9A-12CA4F1C01A8}" srcOrd="0" destOrd="0" presId="urn:microsoft.com/office/officeart/2005/8/layout/hierarchy1"/>
    <dgm:cxn modelId="{FE191660-D9C9-4D50-A240-09802E1087C4}" type="presParOf" srcId="{D3BFD06A-4DA0-4AA7-BF9A-12CA4F1C01A8}" destId="{DFD5B86C-A1A8-4F10-9B26-91D275D23F18}" srcOrd="0" destOrd="0" presId="urn:microsoft.com/office/officeart/2005/8/layout/hierarchy1"/>
    <dgm:cxn modelId="{730B3CC1-5BB8-4174-8D37-3CB315C4D4A1}" type="presParOf" srcId="{D3BFD06A-4DA0-4AA7-BF9A-12CA4F1C01A8}" destId="{D12D1FC6-9621-4147-A6E5-BE21F5D9966B}" srcOrd="1" destOrd="0" presId="urn:microsoft.com/office/officeart/2005/8/layout/hierarchy1"/>
    <dgm:cxn modelId="{79CE1C5A-4747-408B-957A-924F291DB823}" type="presParOf" srcId="{7EB5CA96-BE13-42A5-8C23-CAE329EF1DF0}" destId="{471F325C-A03E-44E7-B625-AA55953D571D}" srcOrd="1" destOrd="0" presId="urn:microsoft.com/office/officeart/2005/8/layout/hierarchy1"/>
    <dgm:cxn modelId="{1F15B8AB-5EA4-4198-909B-5362C3224F68}" type="presParOf" srcId="{79F05BFC-3292-4131-B3A9-97F9D97A9CDC}" destId="{F4366B78-5FB5-42D6-BD10-7DB429E6350A}" srcOrd="2" destOrd="0" presId="urn:microsoft.com/office/officeart/2005/8/layout/hierarchy1"/>
    <dgm:cxn modelId="{6BF84124-DF6B-410D-9A0E-9356CDBBAD1A}" type="presParOf" srcId="{79F05BFC-3292-4131-B3A9-97F9D97A9CDC}" destId="{87614173-4B43-43D7-8D32-214DE00D0D6F}" srcOrd="3" destOrd="0" presId="urn:microsoft.com/office/officeart/2005/8/layout/hierarchy1"/>
    <dgm:cxn modelId="{7641CFD7-66D0-404F-99DC-30DAF966F408}" type="presParOf" srcId="{87614173-4B43-43D7-8D32-214DE00D0D6F}" destId="{285BD1D3-49BE-4EE6-8A00-0E34A2E21F2A}" srcOrd="0" destOrd="0" presId="urn:microsoft.com/office/officeart/2005/8/layout/hierarchy1"/>
    <dgm:cxn modelId="{A67E09EC-9D43-43AA-A632-EA6DC6137E7E}" type="presParOf" srcId="{285BD1D3-49BE-4EE6-8A00-0E34A2E21F2A}" destId="{96633D8B-1BFB-4751-B1AA-A69E48A062B8}" srcOrd="0" destOrd="0" presId="urn:microsoft.com/office/officeart/2005/8/layout/hierarchy1"/>
    <dgm:cxn modelId="{8390266B-7F20-4E5A-965C-68F0E97F8CB5}" type="presParOf" srcId="{285BD1D3-49BE-4EE6-8A00-0E34A2E21F2A}" destId="{672F4221-B7AF-4CA1-8407-08C09195C0FD}" srcOrd="1" destOrd="0" presId="urn:microsoft.com/office/officeart/2005/8/layout/hierarchy1"/>
    <dgm:cxn modelId="{864285C7-B017-405B-A491-C72AE56F3A18}" type="presParOf" srcId="{87614173-4B43-43D7-8D32-214DE00D0D6F}" destId="{D875388A-A41C-42B6-9FAA-FDAA76171DAB}" srcOrd="1" destOrd="0" presId="urn:microsoft.com/office/officeart/2005/8/layout/hierarchy1"/>
    <dgm:cxn modelId="{32F2D1BC-8617-4798-8135-057DD4224874}" type="presParOf" srcId="{79F05BFC-3292-4131-B3A9-97F9D97A9CDC}" destId="{D56D62B7-E283-4A25-8703-BBB3A8F7D5BF}" srcOrd="4" destOrd="0" presId="urn:microsoft.com/office/officeart/2005/8/layout/hierarchy1"/>
    <dgm:cxn modelId="{63CD09B2-6DD6-4DF3-8C6E-91AC02FDED36}" type="presParOf" srcId="{79F05BFC-3292-4131-B3A9-97F9D97A9CDC}" destId="{B2E3D86B-1232-4D71-81E1-EC947EEFB640}" srcOrd="5" destOrd="0" presId="urn:microsoft.com/office/officeart/2005/8/layout/hierarchy1"/>
    <dgm:cxn modelId="{4BF67189-AE86-449E-A395-82E687EC8F55}" type="presParOf" srcId="{B2E3D86B-1232-4D71-81E1-EC947EEFB640}" destId="{A25F7416-FC9E-476F-920E-698FA48F5D39}" srcOrd="0" destOrd="0" presId="urn:microsoft.com/office/officeart/2005/8/layout/hierarchy1"/>
    <dgm:cxn modelId="{43495C99-A947-4F5C-970C-0C718103B591}" type="presParOf" srcId="{A25F7416-FC9E-476F-920E-698FA48F5D39}" destId="{D7D88E02-0564-47C6-98FF-41475007D0C3}" srcOrd="0" destOrd="0" presId="urn:microsoft.com/office/officeart/2005/8/layout/hierarchy1"/>
    <dgm:cxn modelId="{422302A1-B16B-4383-A710-FE578EAA7E14}" type="presParOf" srcId="{A25F7416-FC9E-476F-920E-698FA48F5D39}" destId="{D3829669-4C8A-4222-AEB4-0C3564D01A6B}" srcOrd="1" destOrd="0" presId="urn:microsoft.com/office/officeart/2005/8/layout/hierarchy1"/>
    <dgm:cxn modelId="{1E880D00-B831-4CA0-9A3B-14331F657DF7}" type="presParOf" srcId="{B2E3D86B-1232-4D71-81E1-EC947EEFB640}" destId="{16B9FC64-2F96-47F5-8639-6E9CF081B4FC}" srcOrd="1" destOrd="0" presId="urn:microsoft.com/office/officeart/2005/8/layout/hierarchy1"/>
    <dgm:cxn modelId="{A40273E1-EB10-4238-BF44-3C8D95B862AC}" type="presParOf" srcId="{79F05BFC-3292-4131-B3A9-97F9D97A9CDC}" destId="{A46C772D-B711-46B3-BC94-6D02A85E5E69}" srcOrd="6" destOrd="0" presId="urn:microsoft.com/office/officeart/2005/8/layout/hierarchy1"/>
    <dgm:cxn modelId="{D4FC1CFC-2BD2-49B5-98B0-BC276E91087A}" type="presParOf" srcId="{79F05BFC-3292-4131-B3A9-97F9D97A9CDC}" destId="{67CD0901-8257-4E8F-96D4-5A51C0758110}" srcOrd="7" destOrd="0" presId="urn:microsoft.com/office/officeart/2005/8/layout/hierarchy1"/>
    <dgm:cxn modelId="{D2BE0B68-4035-4B3B-ACD0-C8FA5070B361}" type="presParOf" srcId="{67CD0901-8257-4E8F-96D4-5A51C0758110}" destId="{DB246C9A-9F58-4C97-B045-F758BF215D73}" srcOrd="0" destOrd="0" presId="urn:microsoft.com/office/officeart/2005/8/layout/hierarchy1"/>
    <dgm:cxn modelId="{3263366C-C78A-4415-8DA0-E62662C416AE}" type="presParOf" srcId="{DB246C9A-9F58-4C97-B045-F758BF215D73}" destId="{6F850877-79B1-4F33-95CE-BE43B9BDAB0D}" srcOrd="0" destOrd="0" presId="urn:microsoft.com/office/officeart/2005/8/layout/hierarchy1"/>
    <dgm:cxn modelId="{E27B07EF-B161-45FE-B2B9-D18EF838FE41}" type="presParOf" srcId="{DB246C9A-9F58-4C97-B045-F758BF215D73}" destId="{06F49D93-3CC1-49E9-835A-927B23286210}" srcOrd="1" destOrd="0" presId="urn:microsoft.com/office/officeart/2005/8/layout/hierarchy1"/>
    <dgm:cxn modelId="{188AAA1D-77DD-4C7D-900B-545A8B22651A}" type="presParOf" srcId="{67CD0901-8257-4E8F-96D4-5A51C0758110}" destId="{0D364849-38FA-4E22-9DAA-837C9B1C9191}" srcOrd="1" destOrd="0" presId="urn:microsoft.com/office/officeart/2005/8/layout/hierarchy1"/>
    <dgm:cxn modelId="{992E0E78-781B-4DC2-98D8-3F502EED09BE}" type="presParOf" srcId="{08AF1F8C-C094-426E-939D-DD7F01E42563}" destId="{5D0F6E95-E5CE-49AC-9867-26759BD54320}" srcOrd="2" destOrd="0" presId="urn:microsoft.com/office/officeart/2005/8/layout/hierarchy1"/>
    <dgm:cxn modelId="{94A5FA7F-CC2E-41D3-B136-D331A574D4A5}" type="presParOf" srcId="{08AF1F8C-C094-426E-939D-DD7F01E42563}" destId="{BCFA08D7-FE10-4702-A83C-1F29093C5577}" srcOrd="3" destOrd="0" presId="urn:microsoft.com/office/officeart/2005/8/layout/hierarchy1"/>
    <dgm:cxn modelId="{251E5667-26F3-48CC-80F2-66F960EAF1AD}" type="presParOf" srcId="{BCFA08D7-FE10-4702-A83C-1F29093C5577}" destId="{1F42EF9B-3EEE-4A14-B3C7-6A8DDC83DDEA}" srcOrd="0" destOrd="0" presId="urn:microsoft.com/office/officeart/2005/8/layout/hierarchy1"/>
    <dgm:cxn modelId="{0ED73862-8467-41CC-87D9-2D6BA0009FF4}" type="presParOf" srcId="{1F42EF9B-3EEE-4A14-B3C7-6A8DDC83DDEA}" destId="{E2FEF630-58AD-456C-9AD8-5BC2E3DDF349}" srcOrd="0" destOrd="0" presId="urn:microsoft.com/office/officeart/2005/8/layout/hierarchy1"/>
    <dgm:cxn modelId="{920E787B-AF09-4A8D-9A90-FF9646CEF1A8}" type="presParOf" srcId="{1F42EF9B-3EEE-4A14-B3C7-6A8DDC83DDEA}" destId="{1114BE15-32F6-4903-84FD-5138ADBD8042}" srcOrd="1" destOrd="0" presId="urn:microsoft.com/office/officeart/2005/8/layout/hierarchy1"/>
    <dgm:cxn modelId="{406815B2-2752-4EBA-B557-26530F754F46}" type="presParOf" srcId="{BCFA08D7-FE10-4702-A83C-1F29093C5577}" destId="{15217E35-65F1-4216-A54A-E25BA373E39F}" srcOrd="1" destOrd="0" presId="urn:microsoft.com/office/officeart/2005/8/layout/hierarchy1"/>
    <dgm:cxn modelId="{6C742C33-9B0B-4840-9ED0-96D74B598040}" type="presParOf" srcId="{08AF1F8C-C094-426E-939D-DD7F01E42563}" destId="{1B893B38-F69F-4AA5-A40C-143618DC5637}" srcOrd="4" destOrd="0" presId="urn:microsoft.com/office/officeart/2005/8/layout/hierarchy1"/>
    <dgm:cxn modelId="{DD52632F-E32D-4784-8B0C-2D47BF6CAC21}" type="presParOf" srcId="{08AF1F8C-C094-426E-939D-DD7F01E42563}" destId="{AD21AF9B-C586-4C8F-B675-DF5CDDCC2D66}" srcOrd="5" destOrd="0" presId="urn:microsoft.com/office/officeart/2005/8/layout/hierarchy1"/>
    <dgm:cxn modelId="{47419D32-78AB-489F-8164-438728D53C42}" type="presParOf" srcId="{AD21AF9B-C586-4C8F-B675-DF5CDDCC2D66}" destId="{60E14F90-3093-4B0A-AEFA-BBBA10A3F19F}" srcOrd="0" destOrd="0" presId="urn:microsoft.com/office/officeart/2005/8/layout/hierarchy1"/>
    <dgm:cxn modelId="{F01B4D35-04B3-4E01-B099-3DB89AEA66B0}" type="presParOf" srcId="{60E14F90-3093-4B0A-AEFA-BBBA10A3F19F}" destId="{DF757668-85F5-43A2-9CFE-6905258287D0}" srcOrd="0" destOrd="0" presId="urn:microsoft.com/office/officeart/2005/8/layout/hierarchy1"/>
    <dgm:cxn modelId="{0092CF66-C0F9-45C2-9D42-AC6F7F91B1F9}" type="presParOf" srcId="{60E14F90-3093-4B0A-AEFA-BBBA10A3F19F}" destId="{5FEF516F-255B-4494-8C37-C9A0FAA1DCEA}" srcOrd="1" destOrd="0" presId="urn:microsoft.com/office/officeart/2005/8/layout/hierarchy1"/>
    <dgm:cxn modelId="{96EE5594-31A5-4922-AF45-DF1E40FCF4D5}" type="presParOf" srcId="{AD21AF9B-C586-4C8F-B675-DF5CDDCC2D66}" destId="{2F97E844-4DC3-4F7C-9E9A-37FBCBA76B22}" srcOrd="1" destOrd="0" presId="urn:microsoft.com/office/officeart/2005/8/layout/hierarchy1"/>
    <dgm:cxn modelId="{74A0AA91-A82A-49EF-91B2-E899D4AD3CA5}" type="presParOf" srcId="{2F97E844-4DC3-4F7C-9E9A-37FBCBA76B22}" destId="{A23ED232-381A-40DA-AAB1-CAF2E840F988}" srcOrd="0" destOrd="0" presId="urn:microsoft.com/office/officeart/2005/8/layout/hierarchy1"/>
    <dgm:cxn modelId="{130EEE97-B947-44BF-8D53-BF65FF0D0A48}" type="presParOf" srcId="{2F97E844-4DC3-4F7C-9E9A-37FBCBA76B22}" destId="{B8EFFD10-0258-44E1-80DB-0F3123A05BE2}" srcOrd="1" destOrd="0" presId="urn:microsoft.com/office/officeart/2005/8/layout/hierarchy1"/>
    <dgm:cxn modelId="{8B57AE83-028C-40AA-8621-0F1F6A9A9431}" type="presParOf" srcId="{B8EFFD10-0258-44E1-80DB-0F3123A05BE2}" destId="{EC8D77C4-2BA6-46EA-9EAC-7DB2D5E2BD30}" srcOrd="0" destOrd="0" presId="urn:microsoft.com/office/officeart/2005/8/layout/hierarchy1"/>
    <dgm:cxn modelId="{C5935AB3-3267-4D56-88AE-7475EACC7862}" type="presParOf" srcId="{EC8D77C4-2BA6-46EA-9EAC-7DB2D5E2BD30}" destId="{44C08DB7-42D5-4CF4-9A51-5F12A0F22B00}" srcOrd="0" destOrd="0" presId="urn:microsoft.com/office/officeart/2005/8/layout/hierarchy1"/>
    <dgm:cxn modelId="{F6DB0952-E256-4108-AAB2-F11A6219CC7E}" type="presParOf" srcId="{EC8D77C4-2BA6-46EA-9EAC-7DB2D5E2BD30}" destId="{269C6036-D561-4180-9386-B147EA6E2539}" srcOrd="1" destOrd="0" presId="urn:microsoft.com/office/officeart/2005/8/layout/hierarchy1"/>
    <dgm:cxn modelId="{D47CB329-F6EB-47BB-8488-2239FC282A94}" type="presParOf" srcId="{B8EFFD10-0258-44E1-80DB-0F3123A05BE2}" destId="{D4DCEB53-B306-452B-8364-9CFF75760024}" srcOrd="1" destOrd="0" presId="urn:microsoft.com/office/officeart/2005/8/layout/hierarchy1"/>
    <dgm:cxn modelId="{F2C34230-138B-4CF7-A3D0-456AA445098F}" type="presParOf" srcId="{2F97E844-4DC3-4F7C-9E9A-37FBCBA76B22}" destId="{07E1F384-8EE9-4C6C-9A5F-88B8C478075C}" srcOrd="2" destOrd="0" presId="urn:microsoft.com/office/officeart/2005/8/layout/hierarchy1"/>
    <dgm:cxn modelId="{E529DE1C-C1B5-4B23-A227-A405CC0B6E3B}" type="presParOf" srcId="{2F97E844-4DC3-4F7C-9E9A-37FBCBA76B22}" destId="{34243323-24D2-48E3-94E1-CC3483227CA8}" srcOrd="3" destOrd="0" presId="urn:microsoft.com/office/officeart/2005/8/layout/hierarchy1"/>
    <dgm:cxn modelId="{80D1F4AA-21F5-4930-9E39-BF00D486E814}" type="presParOf" srcId="{34243323-24D2-48E3-94E1-CC3483227CA8}" destId="{BC88D6FC-FCEC-4724-9BDF-F38EC8F1D80B}" srcOrd="0" destOrd="0" presId="urn:microsoft.com/office/officeart/2005/8/layout/hierarchy1"/>
    <dgm:cxn modelId="{A62033F2-D37C-4558-8104-7FC0B2A445B6}" type="presParOf" srcId="{BC88D6FC-FCEC-4724-9BDF-F38EC8F1D80B}" destId="{92175E30-1218-4539-B283-4B756479A376}" srcOrd="0" destOrd="0" presId="urn:microsoft.com/office/officeart/2005/8/layout/hierarchy1"/>
    <dgm:cxn modelId="{DA133EAC-AA04-459D-87DF-EECAD6FE7781}" type="presParOf" srcId="{BC88D6FC-FCEC-4724-9BDF-F38EC8F1D80B}" destId="{F8757F17-C07F-4773-8FCA-3457F2DE87F7}" srcOrd="1" destOrd="0" presId="urn:microsoft.com/office/officeart/2005/8/layout/hierarchy1"/>
    <dgm:cxn modelId="{20B4401A-0AC6-4CDD-B06F-D2BE5E7F0232}" type="presParOf" srcId="{34243323-24D2-48E3-94E1-CC3483227CA8}" destId="{06721D98-7E74-426D-8853-B698F3C50C4B}" srcOrd="1" destOrd="0" presId="urn:microsoft.com/office/officeart/2005/8/layout/hierarchy1"/>
    <dgm:cxn modelId="{6CFA0ACD-8D5C-4E37-9E24-B8085586EAFB}" type="presParOf" srcId="{08AF1F8C-C094-426E-939D-DD7F01E42563}" destId="{7763DBEB-CCBC-4B72-AE61-04A36317855D}" srcOrd="6" destOrd="0" presId="urn:microsoft.com/office/officeart/2005/8/layout/hierarchy1"/>
    <dgm:cxn modelId="{D2F69C6B-4E45-492D-9838-0978DCD640EE}" type="presParOf" srcId="{08AF1F8C-C094-426E-939D-DD7F01E42563}" destId="{51D40AF7-08C3-4043-85AF-E646B6D21FEB}" srcOrd="7" destOrd="0" presId="urn:microsoft.com/office/officeart/2005/8/layout/hierarchy1"/>
    <dgm:cxn modelId="{D64D11C3-CA56-4F59-B721-D3F41E6DDBD2}" type="presParOf" srcId="{51D40AF7-08C3-4043-85AF-E646B6D21FEB}" destId="{18189653-7D04-4B42-B1E0-A3BD1011523E}" srcOrd="0" destOrd="0" presId="urn:microsoft.com/office/officeart/2005/8/layout/hierarchy1"/>
    <dgm:cxn modelId="{BBB392DD-727E-4274-AA2F-3E9052339379}" type="presParOf" srcId="{18189653-7D04-4B42-B1E0-A3BD1011523E}" destId="{C5E3CC90-D9AB-40B0-A0D9-E79F39A66898}" srcOrd="0" destOrd="0" presId="urn:microsoft.com/office/officeart/2005/8/layout/hierarchy1"/>
    <dgm:cxn modelId="{CECC967F-C165-45D7-BD6A-47063A59536F}" type="presParOf" srcId="{18189653-7D04-4B42-B1E0-A3BD1011523E}" destId="{5301282D-675C-4DC0-8CE2-61DB2230D63E}" srcOrd="1" destOrd="0" presId="urn:microsoft.com/office/officeart/2005/8/layout/hierarchy1"/>
    <dgm:cxn modelId="{CDC2C477-3EEE-45CD-9A9E-9D430874D742}" type="presParOf" srcId="{51D40AF7-08C3-4043-85AF-E646B6D21FEB}" destId="{072B703E-8210-4CCC-8D60-4730BDDDB324}" srcOrd="1" destOrd="0" presId="urn:microsoft.com/office/officeart/2005/8/layout/hierarchy1"/>
    <dgm:cxn modelId="{C957B3AC-2C28-4392-BAA4-213271B3641A}" type="presParOf" srcId="{072B703E-8210-4CCC-8D60-4730BDDDB324}" destId="{A63656B4-87AC-4836-9FB2-F0BE8DC3579D}" srcOrd="0" destOrd="0" presId="urn:microsoft.com/office/officeart/2005/8/layout/hierarchy1"/>
    <dgm:cxn modelId="{A137FEC3-E5C8-4DBE-9651-63A717044D0E}" type="presParOf" srcId="{072B703E-8210-4CCC-8D60-4730BDDDB324}" destId="{0176D443-6AA3-488A-8519-A0F76C665C26}" srcOrd="1" destOrd="0" presId="urn:microsoft.com/office/officeart/2005/8/layout/hierarchy1"/>
    <dgm:cxn modelId="{942DED7D-B78D-416F-92C1-DBD5126B0E86}" type="presParOf" srcId="{0176D443-6AA3-488A-8519-A0F76C665C26}" destId="{57E7489D-F84E-4F4F-B81E-8A902659E944}" srcOrd="0" destOrd="0" presId="urn:microsoft.com/office/officeart/2005/8/layout/hierarchy1"/>
    <dgm:cxn modelId="{5FDF8622-4900-4442-8EEA-19FE2A6923FC}" type="presParOf" srcId="{57E7489D-F84E-4F4F-B81E-8A902659E944}" destId="{47204CF0-6D12-43B5-BCB3-FA858180EFAD}" srcOrd="0" destOrd="0" presId="urn:microsoft.com/office/officeart/2005/8/layout/hierarchy1"/>
    <dgm:cxn modelId="{A2C8CD2C-F7FD-4A37-9BA9-30385710860D}" type="presParOf" srcId="{57E7489D-F84E-4F4F-B81E-8A902659E944}" destId="{965AA8E6-0C32-494F-ABB8-4927DF984AE7}" srcOrd="1" destOrd="0" presId="urn:microsoft.com/office/officeart/2005/8/layout/hierarchy1"/>
    <dgm:cxn modelId="{9438EF7B-76AC-4A39-8C1F-10203C92C423}" type="presParOf" srcId="{0176D443-6AA3-488A-8519-A0F76C665C26}" destId="{EBFD102D-F675-4236-8CE8-A0CA3D0A6D21}" srcOrd="1" destOrd="0" presId="urn:microsoft.com/office/officeart/2005/8/layout/hierarchy1"/>
    <dgm:cxn modelId="{B425873C-A6BF-4B37-BB0C-BF232DF840F5}" type="presParOf" srcId="{072B703E-8210-4CCC-8D60-4730BDDDB324}" destId="{0E08B77D-05CE-4873-9E50-FC67239E5AC2}" srcOrd="2" destOrd="0" presId="urn:microsoft.com/office/officeart/2005/8/layout/hierarchy1"/>
    <dgm:cxn modelId="{10796A3B-4658-45AD-A202-36EEA1B10F04}" type="presParOf" srcId="{072B703E-8210-4CCC-8D60-4730BDDDB324}" destId="{0BFC6F9D-7337-4336-B09D-AD3BF70C8A20}" srcOrd="3" destOrd="0" presId="urn:microsoft.com/office/officeart/2005/8/layout/hierarchy1"/>
    <dgm:cxn modelId="{D71A685C-CFB9-413A-A06F-5AA14F80A8C1}" type="presParOf" srcId="{0BFC6F9D-7337-4336-B09D-AD3BF70C8A20}" destId="{C7B2C3B1-679F-4B0E-A8E2-B0FD5A3EE55D}" srcOrd="0" destOrd="0" presId="urn:microsoft.com/office/officeart/2005/8/layout/hierarchy1"/>
    <dgm:cxn modelId="{3A2369C9-D9F6-40A4-84E1-305E46FEC71F}" type="presParOf" srcId="{C7B2C3B1-679F-4B0E-A8E2-B0FD5A3EE55D}" destId="{6DD797AA-B6F6-4BB7-BEB1-DC1E61BBF33A}" srcOrd="0" destOrd="0" presId="urn:microsoft.com/office/officeart/2005/8/layout/hierarchy1"/>
    <dgm:cxn modelId="{ADC5AB8A-82EE-4781-B584-55AAD310AE9D}" type="presParOf" srcId="{C7B2C3B1-679F-4B0E-A8E2-B0FD5A3EE55D}" destId="{B45C34C9-E042-41DA-B980-54343C2B949E}" srcOrd="1" destOrd="0" presId="urn:microsoft.com/office/officeart/2005/8/layout/hierarchy1"/>
    <dgm:cxn modelId="{8263369E-7A68-4629-ADC9-53991FF62B25}" type="presParOf" srcId="{0BFC6F9D-7337-4336-B09D-AD3BF70C8A20}" destId="{3DCA5899-7439-45E5-93FE-BED530ED6D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2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62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3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48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52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6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587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09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57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35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3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73A6BF-54CD-46C5-AD3A-F298274C3596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45FAD9-42DB-4157-AEC7-69135AF6376E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4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013978"/>
          </a:xfrm>
        </p:spPr>
        <p:txBody>
          <a:bodyPr>
            <a:normAutofit/>
          </a:bodyPr>
          <a:lstStyle/>
          <a:p>
            <a:r>
              <a:rPr lang="hu-HU" sz="5400" dirty="0" smtClean="0"/>
              <a:t>A KSZR FORRÁSOK HATÉKONY FELHASZNÁLÁSA ZALA MEGYÉBEN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Kiss Gábor</a:t>
            </a:r>
          </a:p>
          <a:p>
            <a:r>
              <a:rPr lang="hu-HU" cap="none" dirty="0" smtClean="0"/>
              <a:t>Igazgató				KSZR MŰHELYNAPOK – ZALAEGERSZEG</a:t>
            </a:r>
          </a:p>
          <a:p>
            <a:r>
              <a:rPr lang="hu-HU" cap="none" dirty="0"/>
              <a:t>	</a:t>
            </a:r>
            <a:r>
              <a:rPr lang="hu-HU" cap="none" dirty="0" smtClean="0"/>
              <a:t>				2015.november 11. </a:t>
            </a:r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51" y="238897"/>
            <a:ext cx="2476984" cy="17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9073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 szolgáltatás megszervezése Zala megyében</a:t>
            </a:r>
            <a:endParaRPr lang="hu-HU" sz="4000" dirty="0"/>
          </a:p>
        </p:txBody>
      </p:sp>
      <p:pic>
        <p:nvPicPr>
          <p:cNvPr id="4" name="Kép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17" y="2220318"/>
            <a:ext cx="2971800" cy="32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08512"/>
              </p:ext>
            </p:extLst>
          </p:nvPr>
        </p:nvGraphicFramePr>
        <p:xfrm>
          <a:off x="1016946" y="1944129"/>
          <a:ext cx="7198539" cy="4140364"/>
        </p:xfrm>
        <a:graphic>
          <a:graphicData uri="http://schemas.openxmlformats.org/drawingml/2006/table">
            <a:tbl>
              <a:tblPr/>
              <a:tblGrid>
                <a:gridCol w="2655822"/>
                <a:gridCol w="716119"/>
                <a:gridCol w="810142"/>
                <a:gridCol w="810141"/>
                <a:gridCol w="866813"/>
                <a:gridCol w="717406"/>
                <a:gridCol w="622096"/>
              </a:tblGrid>
              <a:tr h="83192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Szolgáltató könyvtár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KSZR szolgáltatás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Hálózati-módszertani segítség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Települések összesen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735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Község</a:t>
                      </a: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Város</a:t>
                      </a: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Község</a:t>
                      </a: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Város</a:t>
                      </a: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Község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Város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4777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Deák Ferenc Megyei és Városi Könyvtár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3573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Városi Könyvtár, Lenti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4777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Halis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István Városi Könyvtár, Nagykanizsa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5839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Fejér György Városi Könyvtár, Keszthely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39</a:t>
                      </a:r>
                      <a:endParaRPr lang="hu-H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  <a:endParaRPr lang="hu-H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44</a:t>
                      </a:r>
                      <a:endParaRPr lang="hu-H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4777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Fáklya Művelődési Központ és Könyvtár, Letenye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3991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Összesen</a:t>
                      </a: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248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1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A szolgáltatás megszervezése a Deák </a:t>
            </a:r>
            <a:r>
              <a:rPr lang="hu-HU" sz="4000" dirty="0"/>
              <a:t>F</a:t>
            </a:r>
            <a:r>
              <a:rPr lang="hu-HU" sz="4000" dirty="0" smtClean="0"/>
              <a:t>erenc </a:t>
            </a:r>
            <a:r>
              <a:rPr lang="hu-HU" sz="4000" dirty="0"/>
              <a:t>M</a:t>
            </a:r>
            <a:r>
              <a:rPr lang="hu-HU" sz="4000" dirty="0" smtClean="0"/>
              <a:t>egyei és Városi Könyvtárban</a:t>
            </a:r>
            <a:endParaRPr lang="hu-HU" sz="4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29373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9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0921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 források hatékony elosztása</a:t>
            </a:r>
            <a:br>
              <a:rPr lang="hu-HU" sz="4000" dirty="0" smtClean="0"/>
            </a:br>
            <a:r>
              <a:rPr lang="hu-HU" sz="4000" dirty="0" smtClean="0"/>
              <a:t>A KSZR költségek tervezése</a:t>
            </a:r>
            <a:endParaRPr lang="hu-HU" sz="40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126395"/>
              </p:ext>
            </p:extLst>
          </p:nvPr>
        </p:nvGraphicFramePr>
        <p:xfrm>
          <a:off x="1643861" y="1840552"/>
          <a:ext cx="8964604" cy="4095107"/>
        </p:xfrm>
        <a:graphic>
          <a:graphicData uri="http://schemas.openxmlformats.org/drawingml/2006/table">
            <a:tbl>
              <a:tblPr/>
              <a:tblGrid>
                <a:gridCol w="4856222"/>
                <a:gridCol w="1495678"/>
                <a:gridCol w="1514611"/>
                <a:gridCol w="1098093"/>
              </a:tblGrid>
              <a:tr h="49362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Zala megye Könyvtárellátási Szolgáltató Rendszer  2015. évi költségvetési támogatásának </a:t>
                      </a:r>
                      <a:endParaRPr lang="hu-HU" sz="18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felhasználási </a:t>
                      </a:r>
                      <a:r>
                        <a:rPr lang="hu-H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terve 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36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kiadások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Személyi jellegű kiadások összesen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22 602 000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25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Szakmai szolgáltatás megbízási díja munkakörön kívüli és munkaidőn túli feladatra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12 427 000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Közösségi programok előadóinak, oktatóinak és közreműködőinek megbízási díjai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10 175 000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Személyi juttatások járulékai összesen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5 492 286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858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Személyi juttatások járulékai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5 492 286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Dologi kiadások összesen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143 820 954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Dokumentumszolgáltatás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61 200 000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8583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Dokumentumbeszerzés összesen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61 000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8583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Könyv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43 000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8583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Folyóirat, napilap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12 000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8583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 hagyományos dokumentumok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725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Könyvtárközi kölcsönzés - egyedi dokumentumokra vonatkozó kérések teljesítése (postaköltség, csomagolás stb.)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2 00 000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 költség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171 915 240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4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0759"/>
          </a:xfrm>
        </p:spPr>
        <p:txBody>
          <a:bodyPr>
            <a:normAutofit/>
          </a:bodyPr>
          <a:lstStyle/>
          <a:p>
            <a:r>
              <a:rPr lang="hu-HU" sz="4000" dirty="0" smtClean="0"/>
              <a:t>Dologi kiadások</a:t>
            </a:r>
            <a:endParaRPr lang="hu-HU" sz="4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297142"/>
              </p:ext>
            </p:extLst>
          </p:nvPr>
        </p:nvGraphicFramePr>
        <p:xfrm>
          <a:off x="1097280" y="1729927"/>
          <a:ext cx="9145494" cy="453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53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hu-HU" dirty="0" smtClean="0"/>
              <a:t>Hatékony költségmegosztás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964690"/>
              </p:ext>
            </p:extLst>
          </p:nvPr>
        </p:nvGraphicFramePr>
        <p:xfrm>
          <a:off x="380246" y="1819749"/>
          <a:ext cx="11027122" cy="4055949"/>
        </p:xfrm>
        <a:graphic>
          <a:graphicData uri="http://schemas.openxmlformats.org/drawingml/2006/table">
            <a:tbl>
              <a:tblPr/>
              <a:tblGrid>
                <a:gridCol w="2271073"/>
                <a:gridCol w="1423856"/>
                <a:gridCol w="1423856"/>
                <a:gridCol w="1423856"/>
                <a:gridCol w="1423856"/>
                <a:gridCol w="1423856"/>
                <a:gridCol w="1636769"/>
              </a:tblGrid>
              <a:tr h="45066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DFMVK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Keszthely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Letenye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Nagykanizsa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Megye összesen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066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Személyi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9 000 </a:t>
                      </a:r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4 750 000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4 786 000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2 280 000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1 786 000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22 602 000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66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Járulék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2 187 000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1 154 250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1 162 998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554 040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433 998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5 492 286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66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Dologi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38 829 630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9 025 150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13 275 882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7 168 900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14 321 392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82 620 954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66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Dokumentum könyv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15 600 000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7 000 000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8 300 000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4 600 000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7 700 000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43 200 000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66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Dokumentum DVD, CD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1 999 061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1 004 680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1 397 770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1 004 849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1 444 669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6 851 029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66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Dokumentum folyóirat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4 100 939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2 045 320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2 102 230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1 045 151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1 855 331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11 148 971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66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Dologi összesen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60 529 630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19 075 150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25 075 882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13 818 900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25 321 392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143 820 954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66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Mind összesen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71 716 630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24 979 400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31 024 880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16 652 940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27 541 390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171 915 240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2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1727" y="241336"/>
            <a:ext cx="10058400" cy="1460716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 források hatékony felhasználása </a:t>
            </a:r>
            <a:br>
              <a:rPr lang="hu-HU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1727" y="2017750"/>
            <a:ext cx="10693953" cy="40233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u-HU" b="1" dirty="0" smtClean="0"/>
              <a:t> A kialakult gyakorlatot befolyásoló tényezők: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800" dirty="0" smtClean="0"/>
              <a:t>A szolgáltatásban részt vesznek a városi könyvtárak is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800" dirty="0" smtClean="0"/>
              <a:t>A megyei könyvtár pénzügyeit 2013-tól a </a:t>
            </a:r>
            <a:r>
              <a:rPr lang="hu-HU" sz="1800" dirty="0" err="1" smtClean="0"/>
              <a:t>Keresztury</a:t>
            </a:r>
            <a:r>
              <a:rPr lang="hu-HU" sz="1800" dirty="0" smtClean="0"/>
              <a:t> Dezső VMK, majd a 2015-től a Közgyűjteményi és Közművelődési Gazdasági Ellátó Szervezet végzi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b="1" dirty="0" smtClean="0"/>
              <a:t> A forrásfelhasználás áttekinthetőségének eszközei</a:t>
            </a:r>
            <a:endParaRPr lang="hu-HU" b="1" dirty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800" dirty="0" smtClean="0"/>
              <a:t>A források külön alszámlán kezelése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800" dirty="0" smtClean="0"/>
              <a:t>KSZR logóval ellátott iratminták használata: megbízási szerződés, vállalkozási szerződés, megrendelő</a:t>
            </a:r>
            <a:endParaRPr lang="hu-HU" sz="1800" dirty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800" dirty="0" smtClean="0"/>
              <a:t>A számla fejrészén kiegészítő információk: közvetlen szolgáltató, település megnevezése, költségvetési sor megadása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800" dirty="0" smtClean="0"/>
              <a:t>Szakmai teljesítésigazolás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800" dirty="0" smtClean="0"/>
              <a:t>A számlákról másolat készítése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1800" dirty="0" smtClean="0"/>
              <a:t>Google Drive táblázat vezetése, </a:t>
            </a:r>
            <a:r>
              <a:rPr lang="hu-HU" sz="1800" dirty="0" smtClean="0"/>
              <a:t>megosztása</a:t>
            </a:r>
            <a:endParaRPr lang="hu-HU" sz="1800" dirty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hu-HU" sz="2000" dirty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438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0058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 KSZR </a:t>
            </a:r>
            <a:r>
              <a:rPr lang="hu-HU" sz="4000" dirty="0"/>
              <a:t>költségek </a:t>
            </a:r>
            <a:r>
              <a:rPr lang="hu-HU" sz="4000" dirty="0" smtClean="0"/>
              <a:t>elektronikus nyilvántartása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2099231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b="1" dirty="0" smtClean="0"/>
              <a:t>Google Drive megosztott táblázatok</a:t>
            </a:r>
          </a:p>
          <a:p>
            <a:pPr marL="0" indent="0">
              <a:buNone/>
            </a:pPr>
            <a:endParaRPr lang="hu-HU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Hozzáférést kapnak a feladatellátásban érintett kollégák 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hu-HU" sz="1700" dirty="0" smtClean="0"/>
              <a:t>megyei könyvtárellátási csoport vezető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hu-HU" sz="1700" dirty="0" smtClean="0"/>
              <a:t>könyvtáros referensek 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hu-HU" sz="1700" dirty="0" smtClean="0"/>
              <a:t>kulturális GESZ könyvelő munkatársa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Tartalmi részei (munkalapok) – gazdálkodással és szakmai munkával kapcsolatos nyilvántartások 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hu-HU" sz="1700" dirty="0" smtClean="0"/>
              <a:t>Költségek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hu-HU" sz="1700" dirty="0" smtClean="0"/>
              <a:t>Dokumentum beszerzés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hu-HU" sz="1700" dirty="0" smtClean="0"/>
              <a:t>Dokumentum kiszállítás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hu-HU" sz="1700" dirty="0" smtClean="0"/>
              <a:t>Könyvtári programok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hu-HU" sz="1700" dirty="0" smtClean="0"/>
              <a:t>Eszközbeszerzés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hu-HU" sz="1700" dirty="0"/>
              <a:t>Egyéb munkák (állományellenőrzés, selejtezés, állományrendezés)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hu-HU" sz="1700" dirty="0" smtClean="0"/>
              <a:t>Szolgáltató helyek nyitva tartás…  stb.</a:t>
            </a:r>
          </a:p>
          <a:p>
            <a:pPr lvl="8">
              <a:buFont typeface="Wingdings" panose="05000000000000000000" pitchFamily="2" charset="2"/>
              <a:buChar char="§"/>
            </a:pPr>
            <a:endParaRPr lang="hu-HU" sz="1700" dirty="0" smtClean="0"/>
          </a:p>
          <a:p>
            <a:pPr marL="1471400" lvl="8" indent="0">
              <a:buNone/>
            </a:pPr>
            <a:endParaRPr lang="hu-HU" sz="2000" dirty="0" smtClean="0"/>
          </a:p>
          <a:p>
            <a:pPr lvl="8">
              <a:buFont typeface="Wingdings" panose="05000000000000000000" pitchFamily="2" charset="2"/>
              <a:buChar char="§"/>
            </a:pPr>
            <a:endParaRPr lang="hu-HU" sz="2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18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9112"/>
          </a:xfrm>
        </p:spPr>
        <p:txBody>
          <a:bodyPr>
            <a:normAutofit/>
          </a:bodyPr>
          <a:lstStyle/>
          <a:p>
            <a:r>
              <a:rPr lang="hu-HU" sz="4000" dirty="0" smtClean="0"/>
              <a:t>KSZR </a:t>
            </a:r>
            <a:r>
              <a:rPr lang="hu-HU" sz="4000" dirty="0"/>
              <a:t>költségek </a:t>
            </a:r>
            <a:r>
              <a:rPr lang="hu-HU" sz="4000" dirty="0" smtClean="0"/>
              <a:t>elektronikus nyilvántartása</a:t>
            </a:r>
            <a:endParaRPr lang="hu-HU" sz="4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407" y="1846263"/>
            <a:ext cx="7151511" cy="4022725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68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</TotalTime>
  <Words>631</Words>
  <Application>Microsoft Office PowerPoint</Application>
  <PresentationFormat>Szélesvásznú</PresentationFormat>
  <Paragraphs>219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Times New Roman</vt:lpstr>
      <vt:lpstr>Wingdings</vt:lpstr>
      <vt:lpstr>Retrospektív</vt:lpstr>
      <vt:lpstr>A KSZR FORRÁSOK HATÉKONY FELHASZNÁLÁSA ZALA MEGYÉBEN</vt:lpstr>
      <vt:lpstr>A szolgáltatás megszervezése Zala megyében</vt:lpstr>
      <vt:lpstr>A szolgáltatás megszervezése a Deák Ferenc Megyei és Városi Könyvtárban</vt:lpstr>
      <vt:lpstr>A források hatékony elosztása A KSZR költségek tervezése</vt:lpstr>
      <vt:lpstr>Dologi kiadások</vt:lpstr>
      <vt:lpstr>Hatékony költségmegosztás</vt:lpstr>
      <vt:lpstr>A források hatékony felhasználása  </vt:lpstr>
      <vt:lpstr>A KSZR költségek elektronikus nyilvántartása</vt:lpstr>
      <vt:lpstr>KSZR költségek elektronikus nyilvántartása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KSZR FORRÁSOK HATÉKONY FELHASZNÉLÉSA ZALA MEGYÉBEN</dc:title>
  <dc:creator>Sebestyénné Horváth Margit</dc:creator>
  <cp:lastModifiedBy>Sebestyénné Horváth Margit</cp:lastModifiedBy>
  <cp:revision>21</cp:revision>
  <dcterms:created xsi:type="dcterms:W3CDTF">2015-11-09T08:26:59Z</dcterms:created>
  <dcterms:modified xsi:type="dcterms:W3CDTF">2015-11-10T07:47:46Z</dcterms:modified>
</cp:coreProperties>
</file>